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746" r:id="rId5"/>
    <p:sldId id="744" r:id="rId6"/>
    <p:sldId id="741" r:id="rId7"/>
    <p:sldId id="745" r:id="rId8"/>
    <p:sldId id="733" r:id="rId9"/>
    <p:sldId id="722" r:id="rId10"/>
    <p:sldId id="747" r:id="rId11"/>
    <p:sldId id="723" r:id="rId12"/>
    <p:sldId id="726" r:id="rId13"/>
    <p:sldId id="727" r:id="rId14"/>
    <p:sldId id="731" r:id="rId15"/>
    <p:sldId id="736" r:id="rId16"/>
    <p:sldId id="734" r:id="rId17"/>
    <p:sldId id="626" r:id="rId18"/>
    <p:sldId id="732" r:id="rId19"/>
    <p:sldId id="630" r:id="rId20"/>
    <p:sldId id="743" r:id="rId2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9B9BB-1968-7F55-B7CA-5AC69C326BAF}" v="9" dt="2021-06-28T21:41:07.366"/>
    <p1510:client id="{81273355-DEB5-46A4-B35A-BACC664BE85B}" v="21" dt="2021-06-29T11:22:42.435"/>
    <p1510:client id="{C4C84734-0D68-E14C-F176-FB16FFD60F7B}" v="127" dt="2021-06-28T22:22:41.506"/>
    <p1510:client id="{C51CD035-ACF1-8E66-4FA9-370821F6B273}" v="15" dt="2021-06-29T11:17:55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4" autoAdjust="0"/>
  </p:normalViewPr>
  <p:slideViewPr>
    <p:cSldViewPr snapToGrid="0">
      <p:cViewPr varScale="1">
        <p:scale>
          <a:sx n="69" d="100"/>
          <a:sy n="69" d="100"/>
        </p:scale>
        <p:origin x="681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23956"/>
    </p:cViewPr>
  </p:sorterViewPr>
  <p:notesViewPr>
    <p:cSldViewPr snapToGrid="0">
      <p:cViewPr varScale="1">
        <p:scale>
          <a:sx n="82" d="100"/>
          <a:sy n="82" d="100"/>
        </p:scale>
        <p:origin x="395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Seng" userId="S::phil@djcase.com::bd53e98e-9249-49f5-8dbe-22bb85e362b7" providerId="AD" clId="Web-{C4C84734-0D68-E14C-F176-FB16FFD60F7B}"/>
    <pc:docChg chg="addSld modSld">
      <pc:chgData name="Phil Seng" userId="S::phil@djcase.com::bd53e98e-9249-49f5-8dbe-22bb85e362b7" providerId="AD" clId="Web-{C4C84734-0D68-E14C-F176-FB16FFD60F7B}" dt="2021-06-28T22:22:41.506" v="85"/>
      <pc:docMkLst>
        <pc:docMk/>
      </pc:docMkLst>
      <pc:sldChg chg="addAnim modAnim">
        <pc:chgData name="Phil Seng" userId="S::phil@djcase.com::bd53e98e-9249-49f5-8dbe-22bb85e362b7" providerId="AD" clId="Web-{C4C84734-0D68-E14C-F176-FB16FFD60F7B}" dt="2021-06-28T22:21:49.411" v="81"/>
        <pc:sldMkLst>
          <pc:docMk/>
          <pc:sldMk cId="644751932" sldId="626"/>
        </pc:sldMkLst>
      </pc:sldChg>
      <pc:sldChg chg="addAnim modAnim">
        <pc:chgData name="Phil Seng" userId="S::phil@djcase.com::bd53e98e-9249-49f5-8dbe-22bb85e362b7" providerId="AD" clId="Web-{C4C84734-0D68-E14C-F176-FB16FFD60F7B}" dt="2021-06-28T22:22:41.506" v="85"/>
        <pc:sldMkLst>
          <pc:docMk/>
          <pc:sldMk cId="969810864" sldId="630"/>
        </pc:sldMkLst>
      </pc:sldChg>
      <pc:sldChg chg="delSp modSp">
        <pc:chgData name="Phil Seng" userId="S::phil@djcase.com::bd53e98e-9249-49f5-8dbe-22bb85e362b7" providerId="AD" clId="Web-{C4C84734-0D68-E14C-F176-FB16FFD60F7B}" dt="2021-06-28T21:46:57.050" v="16"/>
        <pc:sldMkLst>
          <pc:docMk/>
          <pc:sldMk cId="3425272664" sldId="722"/>
        </pc:sldMkLst>
        <pc:graphicFrameChg chg="mod modGraphic">
          <ac:chgData name="Phil Seng" userId="S::phil@djcase.com::bd53e98e-9249-49f5-8dbe-22bb85e362b7" providerId="AD" clId="Web-{C4C84734-0D68-E14C-F176-FB16FFD60F7B}" dt="2021-06-28T21:46:51.566" v="11"/>
          <ac:graphicFrameMkLst>
            <pc:docMk/>
            <pc:sldMk cId="3425272664" sldId="722"/>
            <ac:graphicFrameMk id="3" creationId="{12FA16AC-CA00-43C3-80EE-6BF73A5EA014}"/>
          </ac:graphicFrameMkLst>
        </pc:graphicFrameChg>
        <pc:picChg chg="del">
          <ac:chgData name="Phil Seng" userId="S::phil@djcase.com::bd53e98e-9249-49f5-8dbe-22bb85e362b7" providerId="AD" clId="Web-{C4C84734-0D68-E14C-F176-FB16FFD60F7B}" dt="2021-06-28T21:46:54.441" v="13"/>
          <ac:picMkLst>
            <pc:docMk/>
            <pc:sldMk cId="3425272664" sldId="722"/>
            <ac:picMk id="18" creationId="{629A815E-9659-4B1F-A58A-3056734339CF}"/>
          </ac:picMkLst>
        </pc:picChg>
        <pc:picChg chg="del">
          <ac:chgData name="Phil Seng" userId="S::phil@djcase.com::bd53e98e-9249-49f5-8dbe-22bb85e362b7" providerId="AD" clId="Web-{C4C84734-0D68-E14C-F176-FB16FFD60F7B}" dt="2021-06-28T21:46:55.316" v="14"/>
          <ac:picMkLst>
            <pc:docMk/>
            <pc:sldMk cId="3425272664" sldId="722"/>
            <ac:picMk id="19" creationId="{C78BFA6A-A77A-43CD-A139-318E5DA0A99B}"/>
          </ac:picMkLst>
        </pc:picChg>
        <pc:picChg chg="del">
          <ac:chgData name="Phil Seng" userId="S::phil@djcase.com::bd53e98e-9249-49f5-8dbe-22bb85e362b7" providerId="AD" clId="Web-{C4C84734-0D68-E14C-F176-FB16FFD60F7B}" dt="2021-06-28T21:46:56.144" v="15"/>
          <ac:picMkLst>
            <pc:docMk/>
            <pc:sldMk cId="3425272664" sldId="722"/>
            <ac:picMk id="20" creationId="{402C971A-5CD2-4031-9C70-006E1672215E}"/>
          </ac:picMkLst>
        </pc:picChg>
        <pc:picChg chg="del">
          <ac:chgData name="Phil Seng" userId="S::phil@djcase.com::bd53e98e-9249-49f5-8dbe-22bb85e362b7" providerId="AD" clId="Web-{C4C84734-0D68-E14C-F176-FB16FFD60F7B}" dt="2021-06-28T21:46:53.316" v="12"/>
          <ac:picMkLst>
            <pc:docMk/>
            <pc:sldMk cId="3425272664" sldId="722"/>
            <ac:picMk id="21" creationId="{F630A06A-7E03-4526-83C2-CC1C32C9E4BA}"/>
          </ac:picMkLst>
        </pc:picChg>
        <pc:picChg chg="del">
          <ac:chgData name="Phil Seng" userId="S::phil@djcase.com::bd53e98e-9249-49f5-8dbe-22bb85e362b7" providerId="AD" clId="Web-{C4C84734-0D68-E14C-F176-FB16FFD60F7B}" dt="2021-06-28T21:46:57.050" v="16"/>
          <ac:picMkLst>
            <pc:docMk/>
            <pc:sldMk cId="3425272664" sldId="722"/>
            <ac:picMk id="22" creationId="{9CDE746D-6A93-4504-821B-FA46CD7348C4}"/>
          </ac:picMkLst>
        </pc:picChg>
      </pc:sldChg>
      <pc:sldChg chg="modSp addAnim modAnim">
        <pc:chgData name="Phil Seng" userId="S::phil@djcase.com::bd53e98e-9249-49f5-8dbe-22bb85e362b7" providerId="AD" clId="Web-{C4C84734-0D68-E14C-F176-FB16FFD60F7B}" dt="2021-06-28T22:18:33.783" v="76" actId="20577"/>
        <pc:sldMkLst>
          <pc:docMk/>
          <pc:sldMk cId="341959108" sldId="727"/>
        </pc:sldMkLst>
        <pc:spChg chg="mod">
          <ac:chgData name="Phil Seng" userId="S::phil@djcase.com::bd53e98e-9249-49f5-8dbe-22bb85e362b7" providerId="AD" clId="Web-{C4C84734-0D68-E14C-F176-FB16FFD60F7B}" dt="2021-06-28T22:18:33.783" v="76" actId="20577"/>
          <ac:spMkLst>
            <pc:docMk/>
            <pc:sldMk cId="341959108" sldId="727"/>
            <ac:spMk id="4" creationId="{4D7312D3-D432-464D-A07C-7A36F206E26F}"/>
          </ac:spMkLst>
        </pc:spChg>
      </pc:sldChg>
      <pc:sldChg chg="addAnim modAnim">
        <pc:chgData name="Phil Seng" userId="S::phil@djcase.com::bd53e98e-9249-49f5-8dbe-22bb85e362b7" providerId="AD" clId="Web-{C4C84734-0D68-E14C-F176-FB16FFD60F7B}" dt="2021-06-28T21:51:54.336" v="22"/>
        <pc:sldMkLst>
          <pc:docMk/>
          <pc:sldMk cId="301496410" sldId="731"/>
        </pc:sldMkLst>
      </pc:sldChg>
      <pc:sldChg chg="modSp addAnim modAnim">
        <pc:chgData name="Phil Seng" userId="S::phil@djcase.com::bd53e98e-9249-49f5-8dbe-22bb85e362b7" providerId="AD" clId="Web-{C4C84734-0D68-E14C-F176-FB16FFD60F7B}" dt="2021-06-28T22:22:30.178" v="83"/>
        <pc:sldMkLst>
          <pc:docMk/>
          <pc:sldMk cId="4211776262" sldId="732"/>
        </pc:sldMkLst>
        <pc:spChg chg="mod">
          <ac:chgData name="Phil Seng" userId="S::phil@djcase.com::bd53e98e-9249-49f5-8dbe-22bb85e362b7" providerId="AD" clId="Web-{C4C84734-0D68-E14C-F176-FB16FFD60F7B}" dt="2021-06-28T21:55:09.620" v="43" actId="20577"/>
          <ac:spMkLst>
            <pc:docMk/>
            <pc:sldMk cId="4211776262" sldId="732"/>
            <ac:spMk id="3" creationId="{DB54FC8E-858D-46B2-A871-2F2301ABFC50}"/>
          </ac:spMkLst>
        </pc:spChg>
      </pc:sldChg>
      <pc:sldChg chg="modSp addAnim modAnim">
        <pc:chgData name="Phil Seng" userId="S::phil@djcase.com::bd53e98e-9249-49f5-8dbe-22bb85e362b7" providerId="AD" clId="Web-{C4C84734-0D68-E14C-F176-FB16FFD60F7B}" dt="2021-06-28T21:52:47.149" v="30" actId="20577"/>
        <pc:sldMkLst>
          <pc:docMk/>
          <pc:sldMk cId="2237957266" sldId="734"/>
        </pc:sldMkLst>
        <pc:spChg chg="mod">
          <ac:chgData name="Phil Seng" userId="S::phil@djcase.com::bd53e98e-9249-49f5-8dbe-22bb85e362b7" providerId="AD" clId="Web-{C4C84734-0D68-E14C-F176-FB16FFD60F7B}" dt="2021-06-28T21:52:47.149" v="30" actId="20577"/>
          <ac:spMkLst>
            <pc:docMk/>
            <pc:sldMk cId="2237957266" sldId="734"/>
            <ac:spMk id="5" creationId="{92294CEA-6E88-41F4-93BC-A3596E6EF3D7}"/>
          </ac:spMkLst>
        </pc:spChg>
      </pc:sldChg>
      <pc:sldChg chg="modSp addAnim modAnim">
        <pc:chgData name="Phil Seng" userId="S::phil@djcase.com::bd53e98e-9249-49f5-8dbe-22bb85e362b7" providerId="AD" clId="Web-{C4C84734-0D68-E14C-F176-FB16FFD60F7B}" dt="2021-06-28T22:21:33.224" v="79"/>
        <pc:sldMkLst>
          <pc:docMk/>
          <pc:sldMk cId="4137522421" sldId="736"/>
        </pc:sldMkLst>
        <pc:spChg chg="mod">
          <ac:chgData name="Phil Seng" userId="S::phil@djcase.com::bd53e98e-9249-49f5-8dbe-22bb85e362b7" providerId="AD" clId="Web-{C4C84734-0D68-E14C-F176-FB16FFD60F7B}" dt="2021-06-28T22:21:26.552" v="77" actId="20577"/>
          <ac:spMkLst>
            <pc:docMk/>
            <pc:sldMk cId="4137522421" sldId="736"/>
            <ac:spMk id="3" creationId="{94668282-300C-4A5B-917C-F09DB4F701EC}"/>
          </ac:spMkLst>
        </pc:spChg>
      </pc:sldChg>
      <pc:sldChg chg="addAnim delAnim modAnim">
        <pc:chgData name="Phil Seng" userId="S::phil@djcase.com::bd53e98e-9249-49f5-8dbe-22bb85e362b7" providerId="AD" clId="Web-{C4C84734-0D68-E14C-F176-FB16FFD60F7B}" dt="2021-06-28T21:45:50.986" v="5"/>
        <pc:sldMkLst>
          <pc:docMk/>
          <pc:sldMk cId="2948852352" sldId="741"/>
        </pc:sldMkLst>
      </pc:sldChg>
      <pc:sldChg chg="addAnim modAnim">
        <pc:chgData name="Phil Seng" userId="S::phil@djcase.com::bd53e98e-9249-49f5-8dbe-22bb85e362b7" providerId="AD" clId="Web-{C4C84734-0D68-E14C-F176-FB16FFD60F7B}" dt="2021-06-28T22:04:29.207" v="48"/>
        <pc:sldMkLst>
          <pc:docMk/>
          <pc:sldMk cId="278785092" sldId="745"/>
        </pc:sldMkLst>
      </pc:sldChg>
      <pc:sldChg chg="add replId">
        <pc:chgData name="Phil Seng" userId="S::phil@djcase.com::bd53e98e-9249-49f5-8dbe-22bb85e362b7" providerId="AD" clId="Web-{C4C84734-0D68-E14C-F176-FB16FFD60F7B}" dt="2021-06-28T21:46:45.269" v="9"/>
        <pc:sldMkLst>
          <pc:docMk/>
          <pc:sldMk cId="471090199" sldId="747"/>
        </pc:sldMkLst>
      </pc:sldChg>
    </pc:docChg>
  </pc:docChgLst>
  <pc:docChgLst>
    <pc:chgData name="Phil Seng" userId="S::phil@djcase.com::bd53e98e-9249-49f5-8dbe-22bb85e362b7" providerId="AD" clId="Web-{7279B9BB-1968-7F55-B7CA-5AC69C326BAF}"/>
    <pc:docChg chg="modSld">
      <pc:chgData name="Phil Seng" userId="S::phil@djcase.com::bd53e98e-9249-49f5-8dbe-22bb85e362b7" providerId="AD" clId="Web-{7279B9BB-1968-7F55-B7CA-5AC69C326BAF}" dt="2021-06-28T21:41:07.366" v="8"/>
      <pc:docMkLst>
        <pc:docMk/>
      </pc:docMkLst>
      <pc:sldChg chg="addAnim delAnim modAnim">
        <pc:chgData name="Phil Seng" userId="S::phil@djcase.com::bd53e98e-9249-49f5-8dbe-22bb85e362b7" providerId="AD" clId="Web-{7279B9BB-1968-7F55-B7CA-5AC69C326BAF}" dt="2021-06-28T21:41:07.366" v="8"/>
        <pc:sldMkLst>
          <pc:docMk/>
          <pc:sldMk cId="644751932" sldId="626"/>
        </pc:sldMkLst>
      </pc:sldChg>
    </pc:docChg>
  </pc:docChgLst>
  <pc:docChgLst>
    <pc:chgData name="Phil Seng" userId="S::phil@djcase.com::bd53e98e-9249-49f5-8dbe-22bb85e362b7" providerId="AD" clId="Web-{6377CEEC-9721-C139-D4B4-8B7572114EC1}"/>
    <pc:docChg chg="addSld delSld modSld sldOrd">
      <pc:chgData name="Phil Seng" userId="S::phil@djcase.com::bd53e98e-9249-49f5-8dbe-22bb85e362b7" providerId="AD" clId="Web-{6377CEEC-9721-C139-D4B4-8B7572114EC1}" dt="2021-06-25T21:56:22.684" v="312" actId="20577"/>
      <pc:docMkLst>
        <pc:docMk/>
      </pc:docMkLst>
      <pc:sldChg chg="modSp ord">
        <pc:chgData name="Phil Seng" userId="S::phil@djcase.com::bd53e98e-9249-49f5-8dbe-22bb85e362b7" providerId="AD" clId="Web-{6377CEEC-9721-C139-D4B4-8B7572114EC1}" dt="2021-06-25T21:50:38.516" v="226" actId="20577"/>
        <pc:sldMkLst>
          <pc:docMk/>
          <pc:sldMk cId="644751932" sldId="626"/>
        </pc:sldMkLst>
        <pc:spChg chg="mod">
          <ac:chgData name="Phil Seng" userId="S::phil@djcase.com::bd53e98e-9249-49f5-8dbe-22bb85e362b7" providerId="AD" clId="Web-{6377CEEC-9721-C139-D4B4-8B7572114EC1}" dt="2021-06-25T21:50:38.516" v="226" actId="20577"/>
          <ac:spMkLst>
            <pc:docMk/>
            <pc:sldMk cId="644751932" sldId="626"/>
            <ac:spMk id="3" creationId="{DB54FC8E-858D-46B2-A871-2F2301ABFC50}"/>
          </ac:spMkLst>
        </pc:spChg>
      </pc:sldChg>
      <pc:sldChg chg="ord">
        <pc:chgData name="Phil Seng" userId="S::phil@djcase.com::bd53e98e-9249-49f5-8dbe-22bb85e362b7" providerId="AD" clId="Web-{6377CEEC-9721-C139-D4B4-8B7572114EC1}" dt="2021-06-25T17:23:48.316" v="9"/>
        <pc:sldMkLst>
          <pc:docMk/>
          <pc:sldMk cId="969810864" sldId="630"/>
        </pc:sldMkLst>
      </pc:sldChg>
      <pc:sldChg chg="modSp">
        <pc:chgData name="Phil Seng" userId="S::phil@djcase.com::bd53e98e-9249-49f5-8dbe-22bb85e362b7" providerId="AD" clId="Web-{6377CEEC-9721-C139-D4B4-8B7572114EC1}" dt="2021-06-25T17:40:32.226" v="192"/>
        <pc:sldMkLst>
          <pc:docMk/>
          <pc:sldMk cId="3425272664" sldId="722"/>
        </pc:sldMkLst>
        <pc:graphicFrameChg chg="mod modGraphic">
          <ac:chgData name="Phil Seng" userId="S::phil@djcase.com::bd53e98e-9249-49f5-8dbe-22bb85e362b7" providerId="AD" clId="Web-{6377CEEC-9721-C139-D4B4-8B7572114EC1}" dt="2021-06-25T17:40:32.226" v="192"/>
          <ac:graphicFrameMkLst>
            <pc:docMk/>
            <pc:sldMk cId="3425272664" sldId="722"/>
            <ac:graphicFrameMk id="3" creationId="{12FA16AC-CA00-43C3-80EE-6BF73A5EA014}"/>
          </ac:graphicFrameMkLst>
        </pc:graphicFrameChg>
      </pc:sldChg>
      <pc:sldChg chg="modSp">
        <pc:chgData name="Phil Seng" userId="S::phil@djcase.com::bd53e98e-9249-49f5-8dbe-22bb85e362b7" providerId="AD" clId="Web-{6377CEEC-9721-C139-D4B4-8B7572114EC1}" dt="2021-06-25T17:40:53.665" v="202"/>
        <pc:sldMkLst>
          <pc:docMk/>
          <pc:sldMk cId="1404600133" sldId="723"/>
        </pc:sldMkLst>
        <pc:graphicFrameChg chg="mod modGraphic">
          <ac:chgData name="Phil Seng" userId="S::phil@djcase.com::bd53e98e-9249-49f5-8dbe-22bb85e362b7" providerId="AD" clId="Web-{6377CEEC-9721-C139-D4B4-8B7572114EC1}" dt="2021-06-25T17:40:53.665" v="202"/>
          <ac:graphicFrameMkLst>
            <pc:docMk/>
            <pc:sldMk cId="1404600133" sldId="723"/>
            <ac:graphicFrameMk id="3" creationId="{12FA16AC-CA00-43C3-80EE-6BF73A5EA014}"/>
          </ac:graphicFrameMkLst>
        </pc:graphicFrameChg>
      </pc:sldChg>
      <pc:sldChg chg="modSp">
        <pc:chgData name="Phil Seng" userId="S::phil@djcase.com::bd53e98e-9249-49f5-8dbe-22bb85e362b7" providerId="AD" clId="Web-{6377CEEC-9721-C139-D4B4-8B7572114EC1}" dt="2021-06-25T17:42:54.046" v="216"/>
        <pc:sldMkLst>
          <pc:docMk/>
          <pc:sldMk cId="1187297866" sldId="726"/>
        </pc:sldMkLst>
        <pc:graphicFrameChg chg="mod modGraphic">
          <ac:chgData name="Phil Seng" userId="S::phil@djcase.com::bd53e98e-9249-49f5-8dbe-22bb85e362b7" providerId="AD" clId="Web-{6377CEEC-9721-C139-D4B4-8B7572114EC1}" dt="2021-06-25T17:42:54.046" v="216"/>
          <ac:graphicFrameMkLst>
            <pc:docMk/>
            <pc:sldMk cId="1187297866" sldId="726"/>
            <ac:graphicFrameMk id="3" creationId="{12FA16AC-CA00-43C3-80EE-6BF73A5EA014}"/>
          </ac:graphicFrameMkLst>
        </pc:graphicFrameChg>
      </pc:sldChg>
      <pc:sldChg chg="modSp">
        <pc:chgData name="Phil Seng" userId="S::phil@djcase.com::bd53e98e-9249-49f5-8dbe-22bb85e362b7" providerId="AD" clId="Web-{6377CEEC-9721-C139-D4B4-8B7572114EC1}" dt="2021-06-25T17:44:27.269" v="222" actId="20577"/>
        <pc:sldMkLst>
          <pc:docMk/>
          <pc:sldMk cId="341959108" sldId="727"/>
        </pc:sldMkLst>
        <pc:spChg chg="mod">
          <ac:chgData name="Phil Seng" userId="S::phil@djcase.com::bd53e98e-9249-49f5-8dbe-22bb85e362b7" providerId="AD" clId="Web-{6377CEEC-9721-C139-D4B4-8B7572114EC1}" dt="2021-06-25T17:44:27.269" v="222" actId="20577"/>
          <ac:spMkLst>
            <pc:docMk/>
            <pc:sldMk cId="341959108" sldId="727"/>
            <ac:spMk id="4" creationId="{4D7312D3-D432-464D-A07C-7A36F206E26F}"/>
          </ac:spMkLst>
        </pc:spChg>
      </pc:sldChg>
      <pc:sldChg chg="modSp">
        <pc:chgData name="Phil Seng" userId="S::phil@djcase.com::bd53e98e-9249-49f5-8dbe-22bb85e362b7" providerId="AD" clId="Web-{6377CEEC-9721-C139-D4B4-8B7572114EC1}" dt="2021-06-25T17:44:52.567" v="223" actId="20577"/>
        <pc:sldMkLst>
          <pc:docMk/>
          <pc:sldMk cId="301496410" sldId="731"/>
        </pc:sldMkLst>
        <pc:spChg chg="mod">
          <ac:chgData name="Phil Seng" userId="S::phil@djcase.com::bd53e98e-9249-49f5-8dbe-22bb85e362b7" providerId="AD" clId="Web-{6377CEEC-9721-C139-D4B4-8B7572114EC1}" dt="2021-06-25T17:44:52.567" v="223" actId="20577"/>
          <ac:spMkLst>
            <pc:docMk/>
            <pc:sldMk cId="301496410" sldId="731"/>
            <ac:spMk id="3" creationId="{F36B5F80-A354-4B1C-B5C6-64DF02F3EF1D}"/>
          </ac:spMkLst>
        </pc:spChg>
      </pc:sldChg>
      <pc:sldChg chg="modSp ord">
        <pc:chgData name="Phil Seng" userId="S::phil@djcase.com::bd53e98e-9249-49f5-8dbe-22bb85e362b7" providerId="AD" clId="Web-{6377CEEC-9721-C139-D4B4-8B7572114EC1}" dt="2021-06-25T21:56:22.684" v="312" actId="20577"/>
        <pc:sldMkLst>
          <pc:docMk/>
          <pc:sldMk cId="4211776262" sldId="732"/>
        </pc:sldMkLst>
        <pc:spChg chg="mod">
          <ac:chgData name="Phil Seng" userId="S::phil@djcase.com::bd53e98e-9249-49f5-8dbe-22bb85e362b7" providerId="AD" clId="Web-{6377CEEC-9721-C139-D4B4-8B7572114EC1}" dt="2021-06-25T21:56:22.684" v="312" actId="20577"/>
          <ac:spMkLst>
            <pc:docMk/>
            <pc:sldMk cId="4211776262" sldId="732"/>
            <ac:spMk id="3" creationId="{DB54FC8E-858D-46B2-A871-2F2301ABFC50}"/>
          </ac:spMkLst>
        </pc:spChg>
      </pc:sldChg>
      <pc:sldChg chg="modSp">
        <pc:chgData name="Phil Seng" userId="S::phil@djcase.com::bd53e98e-9249-49f5-8dbe-22bb85e362b7" providerId="AD" clId="Web-{6377CEEC-9721-C139-D4B4-8B7572114EC1}" dt="2021-06-25T17:40:01.021" v="186" actId="20577"/>
        <pc:sldMkLst>
          <pc:docMk/>
          <pc:sldMk cId="4181679072" sldId="733"/>
        </pc:sldMkLst>
        <pc:spChg chg="mod">
          <ac:chgData name="Phil Seng" userId="S::phil@djcase.com::bd53e98e-9249-49f5-8dbe-22bb85e362b7" providerId="AD" clId="Web-{6377CEEC-9721-C139-D4B4-8B7572114EC1}" dt="2021-06-25T17:40:01.021" v="186" actId="20577"/>
          <ac:spMkLst>
            <pc:docMk/>
            <pc:sldMk cId="4181679072" sldId="733"/>
            <ac:spMk id="2" creationId="{EF29F4FF-A81A-455E-B87D-1A8A30D23DB0}"/>
          </ac:spMkLst>
        </pc:spChg>
      </pc:sldChg>
      <pc:sldChg chg="delSp modSp ord">
        <pc:chgData name="Phil Seng" userId="S::phil@djcase.com::bd53e98e-9249-49f5-8dbe-22bb85e362b7" providerId="AD" clId="Web-{6377CEEC-9721-C139-D4B4-8B7572114EC1}" dt="2021-06-25T21:54:21.836" v="278" actId="20577"/>
        <pc:sldMkLst>
          <pc:docMk/>
          <pc:sldMk cId="2237957266" sldId="734"/>
        </pc:sldMkLst>
        <pc:spChg chg="mod">
          <ac:chgData name="Phil Seng" userId="S::phil@djcase.com::bd53e98e-9249-49f5-8dbe-22bb85e362b7" providerId="AD" clId="Web-{6377CEEC-9721-C139-D4B4-8B7572114EC1}" dt="2021-06-25T17:24:15.114" v="13" actId="20577"/>
          <ac:spMkLst>
            <pc:docMk/>
            <pc:sldMk cId="2237957266" sldId="734"/>
            <ac:spMk id="4" creationId="{D6C2D1AB-CB7E-431E-AB7D-B1A7B8693C3E}"/>
          </ac:spMkLst>
        </pc:spChg>
        <pc:spChg chg="mod">
          <ac:chgData name="Phil Seng" userId="S::phil@djcase.com::bd53e98e-9249-49f5-8dbe-22bb85e362b7" providerId="AD" clId="Web-{6377CEEC-9721-C139-D4B4-8B7572114EC1}" dt="2021-06-25T21:54:21.836" v="278" actId="20577"/>
          <ac:spMkLst>
            <pc:docMk/>
            <pc:sldMk cId="2237957266" sldId="734"/>
            <ac:spMk id="5" creationId="{92294CEA-6E88-41F4-93BC-A3596E6EF3D7}"/>
          </ac:spMkLst>
        </pc:spChg>
        <pc:picChg chg="del">
          <ac:chgData name="Phil Seng" userId="S::phil@djcase.com::bd53e98e-9249-49f5-8dbe-22bb85e362b7" providerId="AD" clId="Web-{6377CEEC-9721-C139-D4B4-8B7572114EC1}" dt="2021-06-25T17:45:51.149" v="224"/>
          <ac:picMkLst>
            <pc:docMk/>
            <pc:sldMk cId="2237957266" sldId="734"/>
            <ac:picMk id="7" creationId="{6A7209F8-0D7F-4C97-AC7E-35C50973DA24}"/>
          </ac:picMkLst>
        </pc:picChg>
      </pc:sldChg>
      <pc:sldChg chg="modSp">
        <pc:chgData name="Phil Seng" userId="S::phil@djcase.com::bd53e98e-9249-49f5-8dbe-22bb85e362b7" providerId="AD" clId="Web-{6377CEEC-9721-C139-D4B4-8B7572114EC1}" dt="2021-06-25T17:43:53.330" v="218" actId="20577"/>
        <pc:sldMkLst>
          <pc:docMk/>
          <pc:sldMk cId="4137522421" sldId="736"/>
        </pc:sldMkLst>
        <pc:spChg chg="mod">
          <ac:chgData name="Phil Seng" userId="S::phil@djcase.com::bd53e98e-9249-49f5-8dbe-22bb85e362b7" providerId="AD" clId="Web-{6377CEEC-9721-C139-D4B4-8B7572114EC1}" dt="2021-06-25T17:43:53.330" v="218" actId="20577"/>
          <ac:spMkLst>
            <pc:docMk/>
            <pc:sldMk cId="4137522421" sldId="736"/>
            <ac:spMk id="2" creationId="{017DD896-6D8A-46E6-9977-53BD3ADC36CE}"/>
          </ac:spMkLst>
        </pc:spChg>
      </pc:sldChg>
      <pc:sldChg chg="modSp">
        <pc:chgData name="Phil Seng" userId="S::phil@djcase.com::bd53e98e-9249-49f5-8dbe-22bb85e362b7" providerId="AD" clId="Web-{6377CEEC-9721-C139-D4B4-8B7572114EC1}" dt="2021-06-25T17:34:23.051" v="165" actId="20577"/>
        <pc:sldMkLst>
          <pc:docMk/>
          <pc:sldMk cId="2948852352" sldId="741"/>
        </pc:sldMkLst>
        <pc:spChg chg="mod">
          <ac:chgData name="Phil Seng" userId="S::phil@djcase.com::bd53e98e-9249-49f5-8dbe-22bb85e362b7" providerId="AD" clId="Web-{6377CEEC-9721-C139-D4B4-8B7572114EC1}" dt="2021-06-25T17:25:31.056" v="17" actId="20577"/>
          <ac:spMkLst>
            <pc:docMk/>
            <pc:sldMk cId="2948852352" sldId="741"/>
            <ac:spMk id="2" creationId="{1F377350-C7CE-4D31-87EF-1CBAE25A53F9}"/>
          </ac:spMkLst>
        </pc:spChg>
        <pc:spChg chg="mod">
          <ac:chgData name="Phil Seng" userId="S::phil@djcase.com::bd53e98e-9249-49f5-8dbe-22bb85e362b7" providerId="AD" clId="Web-{6377CEEC-9721-C139-D4B4-8B7572114EC1}" dt="2021-06-25T17:34:23.051" v="165" actId="20577"/>
          <ac:spMkLst>
            <pc:docMk/>
            <pc:sldMk cId="2948852352" sldId="741"/>
            <ac:spMk id="3" creationId="{DB54FC8E-858D-46B2-A871-2F2301ABFC50}"/>
          </ac:spMkLst>
        </pc:spChg>
      </pc:sldChg>
      <pc:sldChg chg="del">
        <pc:chgData name="Phil Seng" userId="S::phil@djcase.com::bd53e98e-9249-49f5-8dbe-22bb85e362b7" providerId="AD" clId="Web-{6377CEEC-9721-C139-D4B4-8B7572114EC1}" dt="2021-06-25T16:58:21.676" v="0"/>
        <pc:sldMkLst>
          <pc:docMk/>
          <pc:sldMk cId="715035302" sldId="742"/>
        </pc:sldMkLst>
      </pc:sldChg>
      <pc:sldChg chg="modSp add replId">
        <pc:chgData name="Phil Seng" userId="S::phil@djcase.com::bd53e98e-9249-49f5-8dbe-22bb85e362b7" providerId="AD" clId="Web-{6377CEEC-9721-C139-D4B4-8B7572114EC1}" dt="2021-06-25T17:35:55.478" v="167" actId="20577"/>
        <pc:sldMkLst>
          <pc:docMk/>
          <pc:sldMk cId="278785092" sldId="745"/>
        </pc:sldMkLst>
        <pc:spChg chg="mod">
          <ac:chgData name="Phil Seng" userId="S::phil@djcase.com::bd53e98e-9249-49f5-8dbe-22bb85e362b7" providerId="AD" clId="Web-{6377CEEC-9721-C139-D4B4-8B7572114EC1}" dt="2021-06-25T17:35:49.040" v="166" actId="20577"/>
          <ac:spMkLst>
            <pc:docMk/>
            <pc:sldMk cId="278785092" sldId="745"/>
            <ac:spMk id="2" creationId="{1F377350-C7CE-4D31-87EF-1CBAE25A53F9}"/>
          </ac:spMkLst>
        </pc:spChg>
        <pc:spChg chg="mod">
          <ac:chgData name="Phil Seng" userId="S::phil@djcase.com::bd53e98e-9249-49f5-8dbe-22bb85e362b7" providerId="AD" clId="Web-{6377CEEC-9721-C139-D4B4-8B7572114EC1}" dt="2021-06-25T17:35:55.478" v="167" actId="20577"/>
          <ac:spMkLst>
            <pc:docMk/>
            <pc:sldMk cId="278785092" sldId="745"/>
            <ac:spMk id="3" creationId="{DB54FC8E-858D-46B2-A871-2F2301ABFC50}"/>
          </ac:spMkLst>
        </pc:spChg>
      </pc:sldChg>
      <pc:sldChg chg="modSp add del replId">
        <pc:chgData name="Phil Seng" userId="S::phil@djcase.com::bd53e98e-9249-49f5-8dbe-22bb85e362b7" providerId="AD" clId="Web-{6377CEEC-9721-C139-D4B4-8B7572114EC1}" dt="2021-06-25T17:39:46.396" v="170"/>
        <pc:sldMkLst>
          <pc:docMk/>
          <pc:sldMk cId="1592777249" sldId="746"/>
        </pc:sldMkLst>
        <pc:spChg chg="mod">
          <ac:chgData name="Phil Seng" userId="S::phil@djcase.com::bd53e98e-9249-49f5-8dbe-22bb85e362b7" providerId="AD" clId="Web-{6377CEEC-9721-C139-D4B4-8B7572114EC1}" dt="2021-06-25T17:39:07.909" v="169" actId="20577"/>
          <ac:spMkLst>
            <pc:docMk/>
            <pc:sldMk cId="1592777249" sldId="746"/>
            <ac:spMk id="2" creationId="{1F377350-C7CE-4D31-87EF-1CBAE25A53F9}"/>
          </ac:spMkLst>
        </pc:spChg>
      </pc:sldChg>
      <pc:sldChg chg="add del replId">
        <pc:chgData name="Phil Seng" userId="S::phil@djcase.com::bd53e98e-9249-49f5-8dbe-22bb85e362b7" providerId="AD" clId="Web-{6377CEEC-9721-C139-D4B4-8B7572114EC1}" dt="2021-06-25T17:29:06.238" v="74"/>
        <pc:sldMkLst>
          <pc:docMk/>
          <pc:sldMk cId="3372733134" sldId="746"/>
        </pc:sldMkLst>
      </pc:sldChg>
    </pc:docChg>
  </pc:docChgLst>
  <pc:docChgLst>
    <pc:chgData name="Morgan Johnson" userId="S::morgan.johnson@djcase.com::5d2e2336-f2bb-4d70-9baa-6d1a6361be4b" providerId="AD" clId="Web-{16DE1AF2-B56F-F2A0-58FE-11D1892077B5}"/>
    <pc:docChg chg="addSld modSld">
      <pc:chgData name="Morgan Johnson" userId="S::morgan.johnson@djcase.com::5d2e2336-f2bb-4d70-9baa-6d1a6361be4b" providerId="AD" clId="Web-{16DE1AF2-B56F-F2A0-58FE-11D1892077B5}" dt="2021-06-24T14:15:33.202" v="18" actId="20577"/>
      <pc:docMkLst>
        <pc:docMk/>
      </pc:docMkLst>
      <pc:sldChg chg="add">
        <pc:chgData name="Morgan Johnson" userId="S::morgan.johnson@djcase.com::5d2e2336-f2bb-4d70-9baa-6d1a6361be4b" providerId="AD" clId="Web-{16DE1AF2-B56F-F2A0-58FE-11D1892077B5}" dt="2021-06-24T14:15:13.436" v="0"/>
        <pc:sldMkLst>
          <pc:docMk/>
          <pc:sldMk cId="490686849" sldId="743"/>
        </pc:sldMkLst>
      </pc:sldChg>
      <pc:sldChg chg="modSp add">
        <pc:chgData name="Morgan Johnson" userId="S::morgan.johnson@djcase.com::5d2e2336-f2bb-4d70-9baa-6d1a6361be4b" providerId="AD" clId="Web-{16DE1AF2-B56F-F2A0-58FE-11D1892077B5}" dt="2021-06-24T14:15:33.202" v="18" actId="20577"/>
        <pc:sldMkLst>
          <pc:docMk/>
          <pc:sldMk cId="1257998758" sldId="744"/>
        </pc:sldMkLst>
        <pc:spChg chg="mod">
          <ac:chgData name="Morgan Johnson" userId="S::morgan.johnson@djcase.com::5d2e2336-f2bb-4d70-9baa-6d1a6361be4b" providerId="AD" clId="Web-{16DE1AF2-B56F-F2A0-58FE-11D1892077B5}" dt="2021-06-24T14:15:33.202" v="18" actId="20577"/>
          <ac:spMkLst>
            <pc:docMk/>
            <pc:sldMk cId="1257998758" sldId="744"/>
            <ac:spMk id="2" creationId="{00000000-0000-0000-0000-000000000000}"/>
          </ac:spMkLst>
        </pc:spChg>
      </pc:sldChg>
      <pc:sldMasterChg chg="addSldLayout">
        <pc:chgData name="Morgan Johnson" userId="S::morgan.johnson@djcase.com::5d2e2336-f2bb-4d70-9baa-6d1a6361be4b" providerId="AD" clId="Web-{16DE1AF2-B56F-F2A0-58FE-11D1892077B5}" dt="2021-06-24T14:15:13.436" v="0"/>
        <pc:sldMasterMkLst>
          <pc:docMk/>
          <pc:sldMasterMk cId="4058563493" sldId="2147483648"/>
        </pc:sldMasterMkLst>
        <pc:sldLayoutChg chg="add">
          <pc:chgData name="Morgan Johnson" userId="S::morgan.johnson@djcase.com::5d2e2336-f2bb-4d70-9baa-6d1a6361be4b" providerId="AD" clId="Web-{16DE1AF2-B56F-F2A0-58FE-11D1892077B5}" dt="2021-06-24T14:15:13.436" v="0"/>
          <pc:sldLayoutMkLst>
            <pc:docMk/>
            <pc:sldMasterMk cId="4058563493" sldId="2147483648"/>
            <pc:sldLayoutMk cId="2067022169" sldId="2147483655"/>
          </pc:sldLayoutMkLst>
        </pc:sldLayoutChg>
        <pc:sldLayoutChg chg="add">
          <pc:chgData name="Morgan Johnson" userId="S::morgan.johnson@djcase.com::5d2e2336-f2bb-4d70-9baa-6d1a6361be4b" providerId="AD" clId="Web-{16DE1AF2-B56F-F2A0-58FE-11D1892077B5}" dt="2021-06-24T14:15:13.436" v="0"/>
          <pc:sldLayoutMkLst>
            <pc:docMk/>
            <pc:sldMasterMk cId="4058563493" sldId="2147483648"/>
            <pc:sldLayoutMk cId="2744242878" sldId="2147483656"/>
          </pc:sldLayoutMkLst>
        </pc:sldLayoutChg>
      </pc:sldMasterChg>
    </pc:docChg>
  </pc:docChgLst>
  <pc:docChgLst>
    <pc:chgData name="Matt Harlow" userId="a2a78cd8-716c-4bd3-b348-0acc35d076cc" providerId="ADAL" clId="{81273355-DEB5-46A4-B35A-BACC664BE85B}"/>
    <pc:docChg chg="custSel addSld modSld modMainMaster">
      <pc:chgData name="Matt Harlow" userId="a2a78cd8-716c-4bd3-b348-0acc35d076cc" providerId="ADAL" clId="{81273355-DEB5-46A4-B35A-BACC664BE85B}" dt="2021-06-29T11:22:42.435" v="78"/>
      <pc:docMkLst>
        <pc:docMk/>
      </pc:docMkLst>
      <pc:sldChg chg="addSp modSp modAnim">
        <pc:chgData name="Matt Harlow" userId="a2a78cd8-716c-4bd3-b348-0acc35d076cc" providerId="ADAL" clId="{81273355-DEB5-46A4-B35A-BACC664BE85B}" dt="2021-06-28T23:02:25.146" v="67"/>
        <pc:sldMkLst>
          <pc:docMk/>
          <pc:sldMk cId="644751932" sldId="626"/>
        </pc:sldMkLst>
        <pc:spChg chg="mod">
          <ac:chgData name="Matt Harlow" userId="a2a78cd8-716c-4bd3-b348-0acc35d076cc" providerId="ADAL" clId="{81273355-DEB5-46A4-B35A-BACC664BE85B}" dt="2021-06-28T18:07:47.880" v="5"/>
          <ac:spMkLst>
            <pc:docMk/>
            <pc:sldMk cId="644751932" sldId="626"/>
            <ac:spMk id="5" creationId="{BBBCD143-0254-4FB7-93F4-034E013A7568}"/>
          </ac:spMkLst>
        </pc:spChg>
        <pc:spChg chg="mod">
          <ac:chgData name="Matt Harlow" userId="a2a78cd8-716c-4bd3-b348-0acc35d076cc" providerId="ADAL" clId="{81273355-DEB5-46A4-B35A-BACC664BE85B}" dt="2021-06-28T18:07:47.880" v="5"/>
          <ac:spMkLst>
            <pc:docMk/>
            <pc:sldMk cId="644751932" sldId="626"/>
            <ac:spMk id="6" creationId="{38D25865-A62A-4A7F-9B45-5AA25081F707}"/>
          </ac:spMkLst>
        </pc:spChg>
        <pc:grpChg chg="add mod">
          <ac:chgData name="Matt Harlow" userId="a2a78cd8-716c-4bd3-b348-0acc35d076cc" providerId="ADAL" clId="{81273355-DEB5-46A4-B35A-BACC664BE85B}" dt="2021-06-28T18:07:47.880" v="5"/>
          <ac:grpSpMkLst>
            <pc:docMk/>
            <pc:sldMk cId="644751932" sldId="626"/>
            <ac:grpSpMk id="4" creationId="{55CC0213-6550-4C6D-96DD-2B70DB369881}"/>
          </ac:grpSpMkLst>
        </pc:grpChg>
      </pc:sldChg>
      <pc:sldChg chg="addSp modSp modAnim">
        <pc:chgData name="Matt Harlow" userId="a2a78cd8-716c-4bd3-b348-0acc35d076cc" providerId="ADAL" clId="{81273355-DEB5-46A4-B35A-BACC664BE85B}" dt="2021-06-28T23:02:25.146" v="67"/>
        <pc:sldMkLst>
          <pc:docMk/>
          <pc:sldMk cId="969810864" sldId="630"/>
        </pc:sldMkLst>
        <pc:spChg chg="mod">
          <ac:chgData name="Matt Harlow" userId="a2a78cd8-716c-4bd3-b348-0acc35d076cc" providerId="ADAL" clId="{81273355-DEB5-46A4-B35A-BACC664BE85B}" dt="2021-06-28T18:08:04.769" v="7"/>
          <ac:spMkLst>
            <pc:docMk/>
            <pc:sldMk cId="969810864" sldId="630"/>
            <ac:spMk id="7" creationId="{39B60D8C-BFFC-4D28-B020-C7A0F2CF8DA4}"/>
          </ac:spMkLst>
        </pc:spChg>
        <pc:spChg chg="mod">
          <ac:chgData name="Matt Harlow" userId="a2a78cd8-716c-4bd3-b348-0acc35d076cc" providerId="ADAL" clId="{81273355-DEB5-46A4-B35A-BACC664BE85B}" dt="2021-06-28T18:08:04.769" v="7"/>
          <ac:spMkLst>
            <pc:docMk/>
            <pc:sldMk cId="969810864" sldId="630"/>
            <ac:spMk id="8" creationId="{E722D0DB-3E8E-4CB1-9567-E3B033B2D111}"/>
          </ac:spMkLst>
        </pc:spChg>
        <pc:grpChg chg="add mod">
          <ac:chgData name="Matt Harlow" userId="a2a78cd8-716c-4bd3-b348-0acc35d076cc" providerId="ADAL" clId="{81273355-DEB5-46A4-B35A-BACC664BE85B}" dt="2021-06-28T18:08:04.769" v="7"/>
          <ac:grpSpMkLst>
            <pc:docMk/>
            <pc:sldMk cId="969810864" sldId="630"/>
            <ac:grpSpMk id="6" creationId="{80B907E2-CEF4-433C-9D80-2B7F7EBD676C}"/>
          </ac:grpSpMkLst>
        </pc:grpChg>
        <pc:picChg chg="mod">
          <ac:chgData name="Matt Harlow" userId="a2a78cd8-716c-4bd3-b348-0acc35d076cc" providerId="ADAL" clId="{81273355-DEB5-46A4-B35A-BACC664BE85B}" dt="2021-06-28T18:08:11.096" v="8" actId="1076"/>
          <ac:picMkLst>
            <pc:docMk/>
            <pc:sldMk cId="969810864" sldId="630"/>
            <ac:picMk id="1026" creationId="{42928704-8094-4D2A-961B-9FF60388DBF9}"/>
          </ac:picMkLst>
        </pc:picChg>
      </pc:sldChg>
      <pc:sldChg chg="setFolMasterAnim modAnim">
        <pc:chgData name="Matt Harlow" userId="a2a78cd8-716c-4bd3-b348-0acc35d076cc" providerId="ADAL" clId="{81273355-DEB5-46A4-B35A-BACC664BE85B}" dt="2021-06-28T23:04:09.279" v="75"/>
        <pc:sldMkLst>
          <pc:docMk/>
          <pc:sldMk cId="341959108" sldId="727"/>
        </pc:sldMkLst>
      </pc:sldChg>
      <pc:sldChg chg="setFolMasterAnim modAnim">
        <pc:chgData name="Matt Harlow" userId="a2a78cd8-716c-4bd3-b348-0acc35d076cc" providerId="ADAL" clId="{81273355-DEB5-46A4-B35A-BACC664BE85B}" dt="2021-06-28T23:02:41.596" v="69"/>
        <pc:sldMkLst>
          <pc:docMk/>
          <pc:sldMk cId="301496410" sldId="731"/>
        </pc:sldMkLst>
      </pc:sldChg>
      <pc:sldChg chg="addSp modSp modAnim">
        <pc:chgData name="Matt Harlow" userId="a2a78cd8-716c-4bd3-b348-0acc35d076cc" providerId="ADAL" clId="{81273355-DEB5-46A4-B35A-BACC664BE85B}" dt="2021-06-28T23:02:25.146" v="67"/>
        <pc:sldMkLst>
          <pc:docMk/>
          <pc:sldMk cId="4211776262" sldId="732"/>
        </pc:sldMkLst>
        <pc:spChg chg="mod">
          <ac:chgData name="Matt Harlow" userId="a2a78cd8-716c-4bd3-b348-0acc35d076cc" providerId="ADAL" clId="{81273355-DEB5-46A4-B35A-BACC664BE85B}" dt="2021-06-28T18:07:56.409" v="6"/>
          <ac:spMkLst>
            <pc:docMk/>
            <pc:sldMk cId="4211776262" sldId="732"/>
            <ac:spMk id="5" creationId="{A9A5596F-5D71-475F-9670-B53EFC447A4E}"/>
          </ac:spMkLst>
        </pc:spChg>
        <pc:spChg chg="mod">
          <ac:chgData name="Matt Harlow" userId="a2a78cd8-716c-4bd3-b348-0acc35d076cc" providerId="ADAL" clId="{81273355-DEB5-46A4-B35A-BACC664BE85B}" dt="2021-06-28T18:07:56.409" v="6"/>
          <ac:spMkLst>
            <pc:docMk/>
            <pc:sldMk cId="4211776262" sldId="732"/>
            <ac:spMk id="6" creationId="{AB401C06-3E36-43B4-8E63-E7E53C3D1D1D}"/>
          </ac:spMkLst>
        </pc:spChg>
        <pc:grpChg chg="add mod">
          <ac:chgData name="Matt Harlow" userId="a2a78cd8-716c-4bd3-b348-0acc35d076cc" providerId="ADAL" clId="{81273355-DEB5-46A4-B35A-BACC664BE85B}" dt="2021-06-28T18:07:56.409" v="6"/>
          <ac:grpSpMkLst>
            <pc:docMk/>
            <pc:sldMk cId="4211776262" sldId="732"/>
            <ac:grpSpMk id="4" creationId="{CB399FC6-0FD0-45BA-8711-EAD754F65E53}"/>
          </ac:grpSpMkLst>
        </pc:grpChg>
      </pc:sldChg>
      <pc:sldChg chg="modAnim">
        <pc:chgData name="Matt Harlow" userId="a2a78cd8-716c-4bd3-b348-0acc35d076cc" providerId="ADAL" clId="{81273355-DEB5-46A4-B35A-BACC664BE85B}" dt="2021-06-28T23:02:25.146" v="67"/>
        <pc:sldMkLst>
          <pc:docMk/>
          <pc:sldMk cId="4181679072" sldId="733"/>
        </pc:sldMkLst>
      </pc:sldChg>
      <pc:sldChg chg="setFolMasterAnim modAnim">
        <pc:chgData name="Matt Harlow" userId="a2a78cd8-716c-4bd3-b348-0acc35d076cc" providerId="ADAL" clId="{81273355-DEB5-46A4-B35A-BACC664BE85B}" dt="2021-06-29T11:22:42.435" v="78"/>
        <pc:sldMkLst>
          <pc:docMk/>
          <pc:sldMk cId="2237957266" sldId="734"/>
        </pc:sldMkLst>
      </pc:sldChg>
      <pc:sldChg chg="addSp modSp mod setFolMasterAnim modAnim">
        <pc:chgData name="Matt Harlow" userId="a2a78cd8-716c-4bd3-b348-0acc35d076cc" providerId="ADAL" clId="{81273355-DEB5-46A4-B35A-BACC664BE85B}" dt="2021-06-28T23:02:56.947" v="71"/>
        <pc:sldMkLst>
          <pc:docMk/>
          <pc:sldMk cId="4137522421" sldId="736"/>
        </pc:sldMkLst>
        <pc:spChg chg="mod">
          <ac:chgData name="Matt Harlow" userId="a2a78cd8-716c-4bd3-b348-0acc35d076cc" providerId="ADAL" clId="{81273355-DEB5-46A4-B35A-BACC664BE85B}" dt="2021-06-28T18:07:35.767" v="4" actId="368"/>
          <ac:spMkLst>
            <pc:docMk/>
            <pc:sldMk cId="4137522421" sldId="736"/>
            <ac:spMk id="5" creationId="{CD119000-0A02-46D2-9806-ADA11E4945E1}"/>
          </ac:spMkLst>
        </pc:spChg>
        <pc:spChg chg="mod">
          <ac:chgData name="Matt Harlow" userId="a2a78cd8-716c-4bd3-b348-0acc35d076cc" providerId="ADAL" clId="{81273355-DEB5-46A4-B35A-BACC664BE85B}" dt="2021-06-28T18:07:35.767" v="4" actId="368"/>
          <ac:spMkLst>
            <pc:docMk/>
            <pc:sldMk cId="4137522421" sldId="736"/>
            <ac:spMk id="6" creationId="{C3A1802F-DCC2-40EE-8793-D70B027B6D60}"/>
          </ac:spMkLst>
        </pc:spChg>
        <pc:grpChg chg="add mod">
          <ac:chgData name="Matt Harlow" userId="a2a78cd8-716c-4bd3-b348-0acc35d076cc" providerId="ADAL" clId="{81273355-DEB5-46A4-B35A-BACC664BE85B}" dt="2021-06-28T18:07:35.746" v="3"/>
          <ac:grpSpMkLst>
            <pc:docMk/>
            <pc:sldMk cId="4137522421" sldId="736"/>
            <ac:grpSpMk id="4" creationId="{F0130DDD-18B2-496A-A322-B432B33D498D}"/>
          </ac:grpSpMkLst>
        </pc:grpChg>
      </pc:sldChg>
      <pc:sldChg chg="modAnim">
        <pc:chgData name="Matt Harlow" userId="a2a78cd8-716c-4bd3-b348-0acc35d076cc" providerId="ADAL" clId="{81273355-DEB5-46A4-B35A-BACC664BE85B}" dt="2021-06-28T23:02:25.146" v="67"/>
        <pc:sldMkLst>
          <pc:docMk/>
          <pc:sldMk cId="2948852352" sldId="741"/>
        </pc:sldMkLst>
      </pc:sldChg>
      <pc:sldChg chg="addSp modSp modAnim">
        <pc:chgData name="Matt Harlow" userId="a2a78cd8-716c-4bd3-b348-0acc35d076cc" providerId="ADAL" clId="{81273355-DEB5-46A4-B35A-BACC664BE85B}" dt="2021-06-28T23:02:25.146" v="67"/>
        <pc:sldMkLst>
          <pc:docMk/>
          <pc:sldMk cId="278785092" sldId="745"/>
        </pc:sldMkLst>
        <pc:spChg chg="add mod">
          <ac:chgData name="Matt Harlow" userId="a2a78cd8-716c-4bd3-b348-0acc35d076cc" providerId="ADAL" clId="{81273355-DEB5-46A4-B35A-BACC664BE85B}" dt="2021-06-28T18:07:24.261" v="2" actId="164"/>
          <ac:spMkLst>
            <pc:docMk/>
            <pc:sldMk cId="278785092" sldId="745"/>
            <ac:spMk id="4" creationId="{5734EE8D-7AA9-46CF-A60D-1E784BAB8E94}"/>
          </ac:spMkLst>
        </pc:spChg>
        <pc:spChg chg="add mod">
          <ac:chgData name="Matt Harlow" userId="a2a78cd8-716c-4bd3-b348-0acc35d076cc" providerId="ADAL" clId="{81273355-DEB5-46A4-B35A-BACC664BE85B}" dt="2021-06-28T18:07:24.261" v="2" actId="164"/>
          <ac:spMkLst>
            <pc:docMk/>
            <pc:sldMk cId="278785092" sldId="745"/>
            <ac:spMk id="5" creationId="{0CA9D6D2-A45E-49B9-AB94-2BE8EDE335C5}"/>
          </ac:spMkLst>
        </pc:spChg>
        <pc:grpChg chg="add mod">
          <ac:chgData name="Matt Harlow" userId="a2a78cd8-716c-4bd3-b348-0acc35d076cc" providerId="ADAL" clId="{81273355-DEB5-46A4-B35A-BACC664BE85B}" dt="2021-06-28T18:07:24.261" v="2" actId="164"/>
          <ac:grpSpMkLst>
            <pc:docMk/>
            <pc:sldMk cId="278785092" sldId="745"/>
            <ac:grpSpMk id="6" creationId="{0D6BAA66-8B14-47FE-8749-D24492C2E878}"/>
          </ac:grpSpMkLst>
        </pc:grpChg>
      </pc:sldChg>
      <pc:sldChg chg="addSp delSp modSp new mod modClrScheme chgLayout">
        <pc:chgData name="Matt Harlow" userId="a2a78cd8-716c-4bd3-b348-0acc35d076cc" providerId="ADAL" clId="{81273355-DEB5-46A4-B35A-BACC664BE85B}" dt="2021-06-28T18:12:17.109" v="65" actId="1076"/>
        <pc:sldMkLst>
          <pc:docMk/>
          <pc:sldMk cId="1593530246" sldId="746"/>
        </pc:sldMkLst>
        <pc:spChg chg="del">
          <ac:chgData name="Matt Harlow" userId="a2a78cd8-716c-4bd3-b348-0acc35d076cc" providerId="ADAL" clId="{81273355-DEB5-46A4-B35A-BACC664BE85B}" dt="2021-06-28T18:10:56.561" v="11" actId="478"/>
          <ac:spMkLst>
            <pc:docMk/>
            <pc:sldMk cId="1593530246" sldId="746"/>
            <ac:spMk id="2" creationId="{A9FFA983-0574-43A3-B07C-B8486926648C}"/>
          </ac:spMkLst>
        </pc:spChg>
        <pc:spChg chg="del">
          <ac:chgData name="Matt Harlow" userId="a2a78cd8-716c-4bd3-b348-0acc35d076cc" providerId="ADAL" clId="{81273355-DEB5-46A4-B35A-BACC664BE85B}" dt="2021-06-28T18:10:54.930" v="10" actId="478"/>
          <ac:spMkLst>
            <pc:docMk/>
            <pc:sldMk cId="1593530246" sldId="746"/>
            <ac:spMk id="3" creationId="{370F2CCA-D84A-4C53-AA93-6F0C180490F8}"/>
          </ac:spMkLst>
        </pc:spChg>
        <pc:spChg chg="add mod">
          <ac:chgData name="Matt Harlow" userId="a2a78cd8-716c-4bd3-b348-0acc35d076cc" providerId="ADAL" clId="{81273355-DEB5-46A4-B35A-BACC664BE85B}" dt="2021-06-28T18:12:17.109" v="65" actId="1076"/>
          <ac:spMkLst>
            <pc:docMk/>
            <pc:sldMk cId="1593530246" sldId="746"/>
            <ac:spMk id="4" creationId="{A723CF04-99EA-4F73-AA61-42C59DE6B3BF}"/>
          </ac:spMkLst>
        </pc:spChg>
        <pc:spChg chg="add mod ord">
          <ac:chgData name="Matt Harlow" userId="a2a78cd8-716c-4bd3-b348-0acc35d076cc" providerId="ADAL" clId="{81273355-DEB5-46A4-B35A-BACC664BE85B}" dt="2021-06-28T18:12:12.874" v="64" actId="14100"/>
          <ac:spMkLst>
            <pc:docMk/>
            <pc:sldMk cId="1593530246" sldId="746"/>
            <ac:spMk id="5" creationId="{9DE8BCEB-FCC2-43B5-8409-3EEC29D77645}"/>
          </ac:spMkLst>
        </pc:spChg>
      </pc:sldChg>
      <pc:sldMasterChg chg="modSldLayout">
        <pc:chgData name="Matt Harlow" userId="a2a78cd8-716c-4bd3-b348-0acc35d076cc" providerId="ADAL" clId="{81273355-DEB5-46A4-B35A-BACC664BE85B}" dt="2021-06-28T23:02:25.146" v="67"/>
        <pc:sldMasterMkLst>
          <pc:docMk/>
          <pc:sldMasterMk cId="4058563493" sldId="2147483648"/>
        </pc:sldMasterMkLst>
        <pc:sldLayoutChg chg="modAnim">
          <pc:chgData name="Matt Harlow" userId="a2a78cd8-716c-4bd3-b348-0acc35d076cc" providerId="ADAL" clId="{81273355-DEB5-46A4-B35A-BACC664BE85B}" dt="2021-06-28T23:02:25.146" v="67"/>
          <pc:sldLayoutMkLst>
            <pc:docMk/>
            <pc:sldMasterMk cId="4058563493" sldId="2147483648"/>
            <pc:sldLayoutMk cId="2067022169" sldId="2147483650"/>
          </pc:sldLayoutMkLst>
        </pc:sldLayoutChg>
      </pc:sldMasterChg>
    </pc:docChg>
  </pc:docChgLst>
  <pc:docChgLst>
    <pc:chgData name="Phil Seng" userId="S::phil@djcase.com::bd53e98e-9249-49f5-8dbe-22bb85e362b7" providerId="AD" clId="Web-{C51CD035-ACF1-8E66-4FA9-370821F6B273}"/>
    <pc:docChg chg="modSld">
      <pc:chgData name="Phil Seng" userId="S::phil@djcase.com::bd53e98e-9249-49f5-8dbe-22bb85e362b7" providerId="AD" clId="Web-{C51CD035-ACF1-8E66-4FA9-370821F6B273}" dt="2021-06-29T11:17:45.708" v="9" actId="20577"/>
      <pc:docMkLst>
        <pc:docMk/>
      </pc:docMkLst>
      <pc:sldChg chg="modSp addAnim delAnim modAnim">
        <pc:chgData name="Phil Seng" userId="S::phil@djcase.com::bd53e98e-9249-49f5-8dbe-22bb85e362b7" providerId="AD" clId="Web-{C51CD035-ACF1-8E66-4FA9-370821F6B273}" dt="2021-06-29T11:17:45.708" v="9" actId="20577"/>
        <pc:sldMkLst>
          <pc:docMk/>
          <pc:sldMk cId="4137522421" sldId="736"/>
        </pc:sldMkLst>
        <pc:spChg chg="mod">
          <ac:chgData name="Phil Seng" userId="S::phil@djcase.com::bd53e98e-9249-49f5-8dbe-22bb85e362b7" providerId="AD" clId="Web-{C51CD035-ACF1-8E66-4FA9-370821F6B273}" dt="2021-06-29T11:17:45.708" v="9" actId="20577"/>
          <ac:spMkLst>
            <pc:docMk/>
            <pc:sldMk cId="4137522421" sldId="736"/>
            <ac:spMk id="3" creationId="{94668282-300C-4A5B-917C-F09DB4F701EC}"/>
          </ac:spMkLst>
        </pc:spChg>
      </pc:sldChg>
    </pc:docChg>
  </pc:docChgLst>
  <pc:docChgLst>
    <pc:chgData name="Morgan Johnson" userId="S::morgan.johnson@djcase.com::5d2e2336-f2bb-4d70-9baa-6d1a6361be4b" providerId="AD" clId="Web-{A40D7979-11B3-23D5-E55E-7E5F6191A425}"/>
    <pc:docChg chg="delSld modSld sldOrd">
      <pc:chgData name="Morgan Johnson" userId="S::morgan.johnson@djcase.com::5d2e2336-f2bb-4d70-9baa-6d1a6361be4b" providerId="AD" clId="Web-{A40D7979-11B3-23D5-E55E-7E5F6191A425}" dt="2021-06-24T14:22:09.404" v="17"/>
      <pc:docMkLst>
        <pc:docMk/>
      </pc:docMkLst>
      <pc:sldChg chg="del">
        <pc:chgData name="Morgan Johnson" userId="S::morgan.johnson@djcase.com::5d2e2336-f2bb-4d70-9baa-6d1a6361be4b" providerId="AD" clId="Web-{A40D7979-11B3-23D5-E55E-7E5F6191A425}" dt="2021-06-24T14:21:34.294" v="13"/>
        <pc:sldMkLst>
          <pc:docMk/>
          <pc:sldMk cId="4006013732" sldId="429"/>
        </pc:sldMkLst>
      </pc:sldChg>
      <pc:sldChg chg="del">
        <pc:chgData name="Morgan Johnson" userId="S::morgan.johnson@djcase.com::5d2e2336-f2bb-4d70-9baa-6d1a6361be4b" providerId="AD" clId="Web-{A40D7979-11B3-23D5-E55E-7E5F6191A425}" dt="2021-06-24T14:22:09.404" v="17"/>
        <pc:sldMkLst>
          <pc:docMk/>
          <pc:sldMk cId="1096887357" sldId="720"/>
        </pc:sldMkLst>
      </pc:sldChg>
      <pc:sldChg chg="ord">
        <pc:chgData name="Morgan Johnson" userId="S::morgan.johnson@djcase.com::5d2e2336-f2bb-4d70-9baa-6d1a6361be4b" providerId="AD" clId="Web-{A40D7979-11B3-23D5-E55E-7E5F6191A425}" dt="2021-06-24T14:22:01.029" v="16"/>
        <pc:sldMkLst>
          <pc:docMk/>
          <pc:sldMk cId="490686849" sldId="743"/>
        </pc:sldMkLst>
      </pc:sldChg>
      <pc:sldChg chg="modSp">
        <pc:chgData name="Morgan Johnson" userId="S::morgan.johnson@djcase.com::5d2e2336-f2bb-4d70-9baa-6d1a6361be4b" providerId="AD" clId="Web-{A40D7979-11B3-23D5-E55E-7E5F6191A425}" dt="2021-06-24T14:21:48.466" v="15" actId="1076"/>
        <pc:sldMkLst>
          <pc:docMk/>
          <pc:sldMk cId="1257998758" sldId="744"/>
        </pc:sldMkLst>
        <pc:spChg chg="mod">
          <ac:chgData name="Morgan Johnson" userId="S::morgan.johnson@djcase.com::5d2e2336-f2bb-4d70-9baa-6d1a6361be4b" providerId="AD" clId="Web-{A40D7979-11B3-23D5-E55E-7E5F6191A425}" dt="2021-06-24T14:21:48.466" v="15" actId="1076"/>
          <ac:spMkLst>
            <pc:docMk/>
            <pc:sldMk cId="1257998758" sldId="744"/>
            <ac:spMk id="2" creationId="{00000000-0000-0000-0000-000000000000}"/>
          </ac:spMkLst>
        </pc:spChg>
        <pc:spChg chg="mod">
          <ac:chgData name="Morgan Johnson" userId="S::morgan.johnson@djcase.com::5d2e2336-f2bb-4d70-9baa-6d1a6361be4b" providerId="AD" clId="Web-{A40D7979-11B3-23D5-E55E-7E5F6191A425}" dt="2021-06-24T14:21:42.169" v="14" actId="1076"/>
          <ac:spMkLst>
            <pc:docMk/>
            <pc:sldMk cId="1257998758" sldId="744"/>
            <ac:spMk id="3" creationId="{9C72001B-892D-4F3A-A189-F890AB1ABC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B7465-A6AA-484B-9062-0F439283792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605A3-6566-46E2-85FF-17963EDF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8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05A3-6566-46E2-85FF-17963EDFC5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0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605A3-6566-46E2-85FF-17963EDFC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0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r="-1" b="65284"/>
          <a:stretch/>
        </p:blipFill>
        <p:spPr>
          <a:xfrm>
            <a:off x="-63500" y="1"/>
            <a:ext cx="12255500" cy="69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0" y="283248"/>
            <a:ext cx="12255500" cy="1056953"/>
          </a:xfrm>
          <a:solidFill>
            <a:srgbClr val="452A1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457200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22078"/>
            <a:ext cx="12082509" cy="5435921"/>
          </a:xfrm>
          <a:noFill/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0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329E0E-A239-4EDB-B7C9-FCE151A7F3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r="-1" b="65284"/>
          <a:stretch/>
        </p:blipFill>
        <p:spPr>
          <a:xfrm>
            <a:off x="0" y="0"/>
            <a:ext cx="12255500" cy="69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255500" cy="1325563"/>
          </a:xfrm>
          <a:solidFill>
            <a:srgbClr val="452A1C"/>
          </a:solidFill>
        </p:spPr>
        <p:txBody>
          <a:bodyPr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09" y="1825625"/>
            <a:ext cx="5915891" cy="5032374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915890" cy="5032375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2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r="-1" b="65284"/>
          <a:stretch/>
        </p:blipFill>
        <p:spPr>
          <a:xfrm>
            <a:off x="-63500" y="1"/>
            <a:ext cx="12255500" cy="69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0" y="283248"/>
            <a:ext cx="12255500" cy="1056953"/>
          </a:xfrm>
          <a:solidFill>
            <a:srgbClr val="452A1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457200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" y="1422078"/>
            <a:ext cx="11887200" cy="5435921"/>
          </a:xfrm>
          <a:noFill/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0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329E0E-A239-4EDB-B7C9-FCE151A7F3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r="-1" b="65284"/>
          <a:stretch/>
        </p:blipFill>
        <p:spPr>
          <a:xfrm>
            <a:off x="0" y="0"/>
            <a:ext cx="12255500" cy="69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255500" cy="1325563"/>
          </a:xfrm>
          <a:solidFill>
            <a:srgbClr val="452A1C"/>
          </a:solidFill>
        </p:spPr>
        <p:txBody>
          <a:bodyPr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920" y="1825625"/>
            <a:ext cx="5868880" cy="5032374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945819" cy="5032375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2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-63500" y="1"/>
            <a:ext cx="12255500" cy="69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0" y="365125"/>
            <a:ext cx="12255500" cy="1325563"/>
          </a:xfrm>
          <a:solidFill>
            <a:schemeClr val="tx1">
              <a:alpha val="38000"/>
            </a:schemeClr>
          </a:solidFill>
        </p:spPr>
        <p:txBody>
          <a:bodyPr>
            <a:normAutofit/>
          </a:bodyPr>
          <a:lstStyle>
            <a:lvl1pPr marL="457200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803809"/>
            <a:ext cx="3529166" cy="11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7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CC2E-D308-48AE-A091-2C3CFA7FD4E0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4DF8-183C-44DB-AF80-4905B31B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6A40-42D0-407E-9224-9A40AFDB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81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CC2E-D308-48AE-A091-2C3CFA7FD4E0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94DF8-183C-44DB-AF80-4905B31B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0" r:id="rId3"/>
    <p:sldLayoutId id="2147483652" r:id="rId4"/>
    <p:sldLayoutId id="2147483653" r:id="rId5"/>
    <p:sldLayoutId id="2147483649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>
            <a:extLst>
              <a:ext uri="{FF2B5EF4-FFF2-40B4-BE49-F238E27FC236}">
                <a16:creationId xmlns:a16="http://schemas.microsoft.com/office/drawing/2014/main" id="{A723CF04-99EA-4F73-AA61-42C59DE6B3BF}"/>
              </a:ext>
            </a:extLst>
          </p:cNvPr>
          <p:cNvSpPr/>
          <p:nvPr/>
        </p:nvSpPr>
        <p:spPr>
          <a:xfrm rot="2826288">
            <a:off x="3188044" y="1581665"/>
            <a:ext cx="4843849" cy="4679092"/>
          </a:xfrm>
          <a:prstGeom prst="plus">
            <a:avLst>
              <a:gd name="adj" fmla="val 40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E8BCEB-FCC2-43B5-8409-3EEC29D7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0" y="365125"/>
            <a:ext cx="12255500" cy="952929"/>
          </a:xfrm>
        </p:spPr>
        <p:txBody>
          <a:bodyPr/>
          <a:lstStyle/>
          <a:p>
            <a:r>
              <a:rPr lang="en-US" dirty="0"/>
              <a:t>“New Take” Symbol for Rick. </a:t>
            </a:r>
          </a:p>
        </p:txBody>
      </p:sp>
    </p:spTree>
    <p:extLst>
      <p:ext uri="{BB962C8B-B14F-4D97-AF65-F5344CB8AC3E}">
        <p14:creationId xmlns:p14="http://schemas.microsoft.com/office/powerpoint/2010/main" val="159353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ABC482-2B15-4276-9F87-0629520C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Meet Each Objective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312D3-D432-464D-A07C-7A36F206E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550265"/>
            <a:ext cx="11099800" cy="475488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Create 1,000 new license buyers by March 1, 20XX</a:t>
            </a:r>
          </a:p>
          <a:p>
            <a:pPr lvl="1"/>
            <a:r>
              <a:rPr lang="en-US" dirty="0"/>
              <a:t>Students attend panfish fishing training</a:t>
            </a:r>
          </a:p>
          <a:p>
            <a:pPr lvl="1"/>
            <a:r>
              <a:rPr lang="en-US" dirty="0"/>
              <a:t>Students understand panfish biology/behaviors</a:t>
            </a:r>
          </a:p>
          <a:p>
            <a:pPr lvl="1"/>
            <a:r>
              <a:rPr lang="en-US" dirty="0"/>
              <a:t>Students learn/understand fishing techniques </a:t>
            </a:r>
          </a:p>
          <a:p>
            <a:pPr lvl="1"/>
            <a:r>
              <a:rPr lang="en-US" dirty="0"/>
              <a:t>Students receive social support as anglers </a:t>
            </a:r>
          </a:p>
          <a:p>
            <a:pPr lvl="1"/>
            <a:r>
              <a:rPr lang="en-US" dirty="0"/>
              <a:t>Students go fishing </a:t>
            </a:r>
          </a:p>
          <a:p>
            <a:pPr fontAlgn="t"/>
            <a:r>
              <a:rPr lang="en-US" dirty="0"/>
              <a:t>Retain 75% of new license holders through March 1, 20XX</a:t>
            </a:r>
            <a:endParaRPr lang="en-US" dirty="0">
              <a:cs typeface="Calibri"/>
            </a:endParaRPr>
          </a:p>
          <a:p>
            <a:pPr lvl="1" fontAlgn="t"/>
            <a:r>
              <a:rPr lang="en-US" dirty="0"/>
              <a:t>Graduates receive social support as anglers </a:t>
            </a:r>
          </a:p>
          <a:p>
            <a:pPr lvl="1" fontAlgn="t"/>
            <a:r>
              <a:rPr lang="en-US" dirty="0"/>
              <a:t>Graduates see themselves as anglers</a:t>
            </a:r>
          </a:p>
          <a:p>
            <a:pPr lvl="1" fontAlgn="t"/>
            <a:r>
              <a:rPr lang="en-US" dirty="0"/>
              <a:t>Graduates have multiple fishing opportunities </a:t>
            </a:r>
            <a:endParaRPr lang="en-US">
              <a:cs typeface="Calibri"/>
            </a:endParaRPr>
          </a:p>
          <a:p>
            <a:pPr fontAlgn="t"/>
            <a:r>
              <a:rPr lang="en-US" dirty="0"/>
              <a:t>Register 10% of license buyers as mentors by March 1, 20XX</a:t>
            </a:r>
            <a:endParaRPr lang="en-US" dirty="0">
              <a:cs typeface="Calibri"/>
            </a:endParaRPr>
          </a:p>
          <a:p>
            <a:pPr lvl="1" fontAlgn="t"/>
            <a:r>
              <a:rPr lang="en-US" dirty="0"/>
              <a:t>Graduates stay involved in program </a:t>
            </a:r>
          </a:p>
          <a:p>
            <a:pPr lvl="1" fontAlgn="t"/>
            <a:r>
              <a:rPr lang="en-US" dirty="0"/>
              <a:t>Graduates see value in involving others in angling.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446F-4312-48CD-AC1A-D1EE8DBB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Actions to Achieve Each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B5F80-A354-4B1C-B5C6-64DF02F3E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44"/>
            <a:ext cx="10515600" cy="536755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3800" b="1"/>
              <a:t>Create 1,000 new license buyers by March 1, 20XX</a:t>
            </a:r>
            <a:endParaRPr lang="en-US" sz="3800" b="1" dirty="0"/>
          </a:p>
          <a:p>
            <a:pPr lvl="0"/>
            <a:r>
              <a:rPr lang="en-US" dirty="0"/>
              <a:t>Students attend panfish fishing training</a:t>
            </a:r>
          </a:p>
          <a:p>
            <a:pPr lvl="1"/>
            <a:r>
              <a:rPr lang="en-US" dirty="0"/>
              <a:t>Messages reach &amp; motivate potential students</a:t>
            </a:r>
          </a:p>
          <a:p>
            <a:pPr lvl="1"/>
            <a:r>
              <a:rPr lang="en-US" dirty="0"/>
              <a:t>Potential students sign up for class(es)</a:t>
            </a:r>
          </a:p>
          <a:p>
            <a:pPr lvl="1"/>
            <a:r>
              <a:rPr lang="en-US" dirty="0"/>
              <a:t>Students attend class(es)</a:t>
            </a:r>
          </a:p>
          <a:p>
            <a:pPr lvl="0"/>
            <a:r>
              <a:rPr lang="en-US" dirty="0"/>
              <a:t>Students understand panfish biology/behaviors</a:t>
            </a:r>
          </a:p>
          <a:p>
            <a:pPr lvl="1"/>
            <a:r>
              <a:rPr lang="en-US" dirty="0"/>
              <a:t>Students learn fish biology/behaviors</a:t>
            </a:r>
          </a:p>
          <a:p>
            <a:pPr lvl="0"/>
            <a:r>
              <a:rPr lang="en-US" dirty="0"/>
              <a:t>Students learn/understand fishing techniques </a:t>
            </a:r>
          </a:p>
          <a:p>
            <a:pPr lvl="1"/>
            <a:r>
              <a:rPr lang="en-US" dirty="0"/>
              <a:t>Students learn fishing techniques</a:t>
            </a:r>
          </a:p>
          <a:p>
            <a:pPr lvl="1"/>
            <a:r>
              <a:rPr lang="en-US" dirty="0"/>
              <a:t>Students develop fishing skills </a:t>
            </a:r>
          </a:p>
          <a:p>
            <a:pPr lvl="0"/>
            <a:r>
              <a:rPr lang="en-US" dirty="0"/>
              <a:t>Students receive social support as anglers </a:t>
            </a:r>
          </a:p>
          <a:p>
            <a:pPr lvl="1"/>
            <a:r>
              <a:rPr lang="en-US" dirty="0"/>
              <a:t>Instructor provides social support</a:t>
            </a:r>
          </a:p>
          <a:p>
            <a:pPr lvl="1"/>
            <a:r>
              <a:rPr lang="en-US" dirty="0"/>
              <a:t>Classmates provide social support</a:t>
            </a:r>
          </a:p>
          <a:p>
            <a:pPr lvl="1"/>
            <a:r>
              <a:rPr lang="en-US" dirty="0"/>
              <a:t>Friends and family of students provide social support </a:t>
            </a:r>
          </a:p>
          <a:p>
            <a:pPr lvl="0"/>
            <a:r>
              <a:rPr lang="en-US" dirty="0"/>
              <a:t>Students go fishing </a:t>
            </a:r>
          </a:p>
          <a:p>
            <a:pPr lvl="1"/>
            <a:r>
              <a:rPr lang="en-US" dirty="0"/>
              <a:t>Provide fishing experience</a:t>
            </a:r>
          </a:p>
          <a:p>
            <a:pPr lvl="1"/>
            <a:r>
              <a:rPr lang="en-US" dirty="0"/>
              <a:t>Assign fishing “homework.”</a:t>
            </a:r>
          </a:p>
        </p:txBody>
      </p:sp>
    </p:spTree>
    <p:extLst>
      <p:ext uri="{BB962C8B-B14F-4D97-AF65-F5344CB8AC3E}">
        <p14:creationId xmlns:p14="http://schemas.microsoft.com/office/powerpoint/2010/main" val="3014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D896-6D8A-46E6-9977-53BD3ADC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Exercise: Steps and Actions for Objectives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68282-300C-4A5B-917C-F09DB4F70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List the </a:t>
            </a:r>
            <a:r>
              <a:rPr lang="en-US" dirty="0"/>
              <a:t>steps necessary to reach each of your objectives</a:t>
            </a:r>
          </a:p>
          <a:p>
            <a:r>
              <a:rPr lang="en-US" dirty="0">
                <a:cs typeface="Calibri"/>
              </a:rPr>
              <a:t>List the actions necessary for you to complete each of your steps.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130DDD-18B2-496A-A322-B432B33D498D}"/>
              </a:ext>
            </a:extLst>
          </p:cNvPr>
          <p:cNvGrpSpPr/>
          <p:nvPr/>
        </p:nvGrpSpPr>
        <p:grpSpPr>
          <a:xfrm>
            <a:off x="10585117" y="5458327"/>
            <a:ext cx="1350209" cy="1243262"/>
            <a:chOff x="10585117" y="5458327"/>
            <a:chExt cx="1350209" cy="1243262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CD119000-0A02-46D2-9806-ADA11E4945E1}"/>
                </a:ext>
              </a:extLst>
            </p:cNvPr>
            <p:cNvSpPr/>
            <p:nvPr/>
          </p:nvSpPr>
          <p:spPr>
            <a:xfrm>
              <a:off x="10585117" y="5458327"/>
              <a:ext cx="1350209" cy="1243262"/>
            </a:xfrm>
            <a:prstGeom prst="octag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C3A1802F-DCC2-40EE-8793-D70B027B6D60}"/>
                </a:ext>
              </a:extLst>
            </p:cNvPr>
            <p:cNvSpPr/>
            <p:nvPr/>
          </p:nvSpPr>
          <p:spPr>
            <a:xfrm rot="5400000">
              <a:off x="10875418" y="5674729"/>
              <a:ext cx="1002632" cy="8154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75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2D1AB-CB7E-431E-AB7D-B1A7B869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294CEA-6E88-41F4-93BC-A3596E6EF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Take inventory of what you already have</a:t>
            </a:r>
          </a:p>
          <a:p>
            <a:r>
              <a:rPr lang="en-US" dirty="0"/>
              <a:t>Don't reinvent the wheel if you don't have to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(recognize that you might have to).</a:t>
            </a:r>
          </a:p>
        </p:txBody>
      </p:sp>
    </p:spTree>
    <p:extLst>
      <p:ext uri="{BB962C8B-B14F-4D97-AF65-F5344CB8AC3E}">
        <p14:creationId xmlns:p14="http://schemas.microsoft.com/office/powerpoint/2010/main" val="223795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7350-C7CE-4D31-87EF-1CBAE25A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Part 1: R3/Locavore Inventory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FC8E-858D-46B2-A871-2F2301ABF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types of hunting/fishing-related programs do YOU personally teach now?</a:t>
            </a:r>
          </a:p>
          <a:p>
            <a:r>
              <a:rPr lang="en-US" dirty="0"/>
              <a:t>What types of hunting/fishing-related programs does YOUR STATE/ORGANIZATION offer now?</a:t>
            </a:r>
          </a:p>
          <a:p>
            <a:r>
              <a:rPr lang="en-US" dirty="0"/>
              <a:t>Circle the programs that could serve as a foundation for your </a:t>
            </a:r>
            <a:r>
              <a:rPr lang="en-US"/>
              <a:t>locavore program.</a:t>
            </a:r>
            <a:endParaRPr lang="en-US">
              <a:cs typeface="Calibri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CC0213-6550-4C6D-96DD-2B70DB369881}"/>
              </a:ext>
            </a:extLst>
          </p:cNvPr>
          <p:cNvGrpSpPr/>
          <p:nvPr/>
        </p:nvGrpSpPr>
        <p:grpSpPr>
          <a:xfrm>
            <a:off x="10585117" y="5458327"/>
            <a:ext cx="1350209" cy="1243262"/>
            <a:chOff x="10585117" y="5458327"/>
            <a:chExt cx="1350209" cy="1243262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BBBCD143-0254-4FB7-93F4-034E013A7568}"/>
                </a:ext>
              </a:extLst>
            </p:cNvPr>
            <p:cNvSpPr/>
            <p:nvPr/>
          </p:nvSpPr>
          <p:spPr>
            <a:xfrm>
              <a:off x="10585117" y="5458327"/>
              <a:ext cx="1350209" cy="1243262"/>
            </a:xfrm>
            <a:prstGeom prst="octag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38D25865-A62A-4A7F-9B45-5AA25081F707}"/>
                </a:ext>
              </a:extLst>
            </p:cNvPr>
            <p:cNvSpPr/>
            <p:nvPr/>
          </p:nvSpPr>
          <p:spPr>
            <a:xfrm rot="5400000">
              <a:off x="10875418" y="5674729"/>
              <a:ext cx="1002632" cy="8154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47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7350-C7CE-4D31-87EF-1CBAE25A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Part 2: R3/Locavore Inventory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FC8E-858D-46B2-A871-2F2301ABF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many instructors does your state/organization have who could conceivably be called on to teach a locavore course?</a:t>
            </a:r>
          </a:p>
          <a:p>
            <a:r>
              <a:rPr lang="en-US" dirty="0"/>
              <a:t>List 3 to 5 potential instructors for a food-oriented hunting or fishing class.</a:t>
            </a:r>
          </a:p>
          <a:p>
            <a:r>
              <a:rPr lang="en-US" dirty="0">
                <a:cs typeface="Calibri"/>
              </a:rPr>
              <a:t>(Remember, this is NOT your "traditional" audience!)</a:t>
            </a:r>
          </a:p>
          <a:p>
            <a:r>
              <a:rPr lang="en-US" dirty="0">
                <a:cs typeface="Calibri"/>
              </a:rPr>
              <a:t>(Instructors need to be versatile).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399FC6-0FD0-45BA-8711-EAD754F65E53}"/>
              </a:ext>
            </a:extLst>
          </p:cNvPr>
          <p:cNvGrpSpPr/>
          <p:nvPr/>
        </p:nvGrpSpPr>
        <p:grpSpPr>
          <a:xfrm>
            <a:off x="10585117" y="5458327"/>
            <a:ext cx="1350209" cy="1243262"/>
            <a:chOff x="10585117" y="5458327"/>
            <a:chExt cx="1350209" cy="1243262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A9A5596F-5D71-475F-9670-B53EFC447A4E}"/>
                </a:ext>
              </a:extLst>
            </p:cNvPr>
            <p:cNvSpPr/>
            <p:nvPr/>
          </p:nvSpPr>
          <p:spPr>
            <a:xfrm>
              <a:off x="10585117" y="5458327"/>
              <a:ext cx="1350209" cy="1243262"/>
            </a:xfrm>
            <a:prstGeom prst="octag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AB401C06-3E36-43B4-8E63-E7E53C3D1D1D}"/>
                </a:ext>
              </a:extLst>
            </p:cNvPr>
            <p:cNvSpPr/>
            <p:nvPr/>
          </p:nvSpPr>
          <p:spPr>
            <a:xfrm rot="5400000">
              <a:off x="10875418" y="5674729"/>
              <a:ext cx="1002632" cy="8154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17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9AB93B-E444-4C2D-9B14-1E26E120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650" y="1387264"/>
            <a:ext cx="3533196" cy="2735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77350-C7CE-4D31-87EF-1CBAE25A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Part 3: R3/Locavore Inventory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FC8E-858D-46B2-A871-2F2301ABF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078"/>
            <a:ext cx="5873318" cy="4754885"/>
          </a:xfrm>
        </p:spPr>
        <p:txBody>
          <a:bodyPr/>
          <a:lstStyle/>
          <a:p>
            <a:r>
              <a:rPr lang="en-US" dirty="0"/>
              <a:t>What are the 4 most popular game species in your state?</a:t>
            </a:r>
          </a:p>
          <a:p>
            <a:pPr lvl="1"/>
            <a:r>
              <a:rPr lang="en-US" dirty="0"/>
              <a:t>Circle those you feel should be featured in a locavore program.</a:t>
            </a:r>
          </a:p>
          <a:p>
            <a:endParaRPr lang="en-US" dirty="0"/>
          </a:p>
          <a:p>
            <a:r>
              <a:rPr lang="en-US" dirty="0"/>
              <a:t>What are the 4 most popular game/eating fish in your state?</a:t>
            </a:r>
          </a:p>
          <a:p>
            <a:pPr lvl="1"/>
            <a:r>
              <a:rPr lang="en-US" dirty="0"/>
              <a:t>Circle those you feel should be featured in a locavore program.</a:t>
            </a:r>
          </a:p>
          <a:p>
            <a:endParaRPr lang="en-US" dirty="0"/>
          </a:p>
        </p:txBody>
      </p:sp>
      <p:pic>
        <p:nvPicPr>
          <p:cNvPr id="1026" name="Picture 2" descr="Image result for walleye">
            <a:extLst>
              <a:ext uri="{FF2B5EF4-FFF2-40B4-BE49-F238E27FC236}">
                <a16:creationId xmlns:a16="http://schemas.microsoft.com/office/drawing/2014/main" id="{42928704-8094-4D2A-961B-9FF60388D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17" y="3720254"/>
            <a:ext cx="3942260" cy="19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0B907E2-CEF4-433C-9D80-2B7F7EBD676C}"/>
              </a:ext>
            </a:extLst>
          </p:cNvPr>
          <p:cNvGrpSpPr/>
          <p:nvPr/>
        </p:nvGrpSpPr>
        <p:grpSpPr>
          <a:xfrm>
            <a:off x="10585117" y="5458327"/>
            <a:ext cx="1350209" cy="1243262"/>
            <a:chOff x="10585117" y="5458327"/>
            <a:chExt cx="1350209" cy="1243262"/>
          </a:xfrm>
        </p:grpSpPr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39B60D8C-BFFC-4D28-B020-C7A0F2CF8DA4}"/>
                </a:ext>
              </a:extLst>
            </p:cNvPr>
            <p:cNvSpPr/>
            <p:nvPr/>
          </p:nvSpPr>
          <p:spPr>
            <a:xfrm>
              <a:off x="10585117" y="5458327"/>
              <a:ext cx="1350209" cy="1243262"/>
            </a:xfrm>
            <a:prstGeom prst="octag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722D0DB-3E8E-4CB1-9567-E3B033B2D111}"/>
                </a:ext>
              </a:extLst>
            </p:cNvPr>
            <p:cNvSpPr/>
            <p:nvPr/>
          </p:nvSpPr>
          <p:spPr>
            <a:xfrm rot="5400000">
              <a:off x="10875418" y="5674729"/>
              <a:ext cx="1002632" cy="8154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98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920" y="1512221"/>
            <a:ext cx="6998015" cy="2323836"/>
          </a:xfrm>
          <a:prstGeom prst="rect">
            <a:avLst/>
          </a:prstGeom>
        </p:spPr>
      </p:pic>
      <p:pic>
        <p:nvPicPr>
          <p:cNvPr id="4098" name="Picture 2" descr="WSFR BW [Converted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3" y="5447125"/>
            <a:ext cx="1368634" cy="13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6139" y="5934670"/>
            <a:ext cx="3866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Funded by </a:t>
            </a:r>
          </a:p>
          <a:p>
            <a:r>
              <a:rPr lang="en-US" dirty="0"/>
              <a:t>Multistate Conservation Grant Program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A84A587-E81E-4C0B-8AAA-DFC7AF91F2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92" y="6059345"/>
            <a:ext cx="2117215" cy="7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8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6" b="44018"/>
          <a:stretch/>
        </p:blipFill>
        <p:spPr>
          <a:xfrm>
            <a:off x="0" y="0"/>
            <a:ext cx="121793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7387" y="3972351"/>
            <a:ext cx="6284401" cy="9362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cs typeface="Calibri Light"/>
              </a:rPr>
              <a:t>Planning Your Program Objectives</a:t>
            </a:r>
            <a:endParaRPr lang="en-US" sz="480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690" y="1758856"/>
            <a:ext cx="4826000" cy="160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72001B-892D-4F3A-A189-F890AB1ABCDB}"/>
              </a:ext>
            </a:extLst>
          </p:cNvPr>
          <p:cNvSpPr/>
          <p:nvPr/>
        </p:nvSpPr>
        <p:spPr>
          <a:xfrm>
            <a:off x="6002479" y="5100399"/>
            <a:ext cx="4549282" cy="122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/>
              <a:t>Phil Seng</a:t>
            </a:r>
            <a:endParaRPr lang="en-US" dirty="0"/>
          </a:p>
          <a:p>
            <a:pPr algn="ctr"/>
            <a:r>
              <a:rPr lang="en-US" sz="2800" b="1" dirty="0">
                <a:cs typeface="Calibri"/>
              </a:rPr>
              <a:t>President</a:t>
            </a:r>
          </a:p>
          <a:p>
            <a:pPr algn="ctr"/>
            <a:r>
              <a:rPr lang="en-US" sz="2400" b="1" dirty="0"/>
              <a:t>DJ Case &amp; Associates</a:t>
            </a:r>
            <a:endParaRPr lang="en-US" b="1" dirty="0"/>
          </a:p>
        </p:txBody>
      </p:sp>
      <p:pic>
        <p:nvPicPr>
          <p:cNvPr id="6" name="Picture 2" descr="WSFR BW [Converted].png">
            <a:extLst>
              <a:ext uri="{FF2B5EF4-FFF2-40B4-BE49-F238E27FC236}">
                <a16:creationId xmlns:a16="http://schemas.microsoft.com/office/drawing/2014/main" id="{18244BFF-4CC8-41CB-A32C-152EAC9F9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6" y="571266"/>
            <a:ext cx="1368634" cy="13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F408BF-C3AE-44AD-8357-FBE597CF8209}"/>
              </a:ext>
            </a:extLst>
          </p:cNvPr>
          <p:cNvSpPr txBox="1"/>
          <p:nvPr/>
        </p:nvSpPr>
        <p:spPr>
          <a:xfrm>
            <a:off x="12700" y="100967"/>
            <a:ext cx="61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Funded by Multistate Conservation Grant Program</a:t>
            </a:r>
          </a:p>
        </p:txBody>
      </p:sp>
    </p:spTree>
    <p:extLst>
      <p:ext uri="{BB962C8B-B14F-4D97-AF65-F5344CB8AC3E}">
        <p14:creationId xmlns:p14="http://schemas.microsoft.com/office/powerpoint/2010/main" val="12579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7350-C7CE-4D31-87EF-1CBAE25A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FC8E-858D-46B2-A871-2F2301ABF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1422078"/>
            <a:ext cx="11642972" cy="54359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Most important part of planning a program!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  "If you don’t know where you're going, any road will get you there"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Be very intentional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What do you want your locavore program to do?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8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7350-C7CE-4D31-87EF-1CBAE25A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Exercise: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FC8E-858D-46B2-A871-2F2301ABF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1422078"/>
            <a:ext cx="11496434" cy="54359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What are your objectives for your locavore program?</a:t>
            </a:r>
          </a:p>
          <a:p>
            <a:r>
              <a:rPr lang="en-US" dirty="0"/>
              <a:t>Does your state require any additional objectives?</a:t>
            </a:r>
          </a:p>
          <a:p>
            <a:r>
              <a:rPr lang="en-US" dirty="0"/>
              <a:t>Do your partners require any additional objectives?</a:t>
            </a:r>
          </a:p>
          <a:p>
            <a:r>
              <a:rPr lang="en-US" dirty="0"/>
              <a:t>Do your funding sources require any additional objectives?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6BAA66-8B14-47FE-8749-D24492C2E878}"/>
              </a:ext>
            </a:extLst>
          </p:cNvPr>
          <p:cNvGrpSpPr/>
          <p:nvPr/>
        </p:nvGrpSpPr>
        <p:grpSpPr>
          <a:xfrm>
            <a:off x="10585117" y="5458327"/>
            <a:ext cx="1350209" cy="1243262"/>
            <a:chOff x="10585117" y="5458327"/>
            <a:chExt cx="1350209" cy="1243262"/>
          </a:xfrm>
        </p:grpSpPr>
        <p:sp>
          <p:nvSpPr>
            <p:cNvPr id="4" name="Octagon 3">
              <a:extLst>
                <a:ext uri="{FF2B5EF4-FFF2-40B4-BE49-F238E27FC236}">
                  <a16:creationId xmlns:a16="http://schemas.microsoft.com/office/drawing/2014/main" id="{5734EE8D-7AA9-46CF-A60D-1E784BAB8E94}"/>
                </a:ext>
              </a:extLst>
            </p:cNvPr>
            <p:cNvSpPr/>
            <p:nvPr/>
          </p:nvSpPr>
          <p:spPr>
            <a:xfrm>
              <a:off x="10585117" y="5458327"/>
              <a:ext cx="1350209" cy="1243262"/>
            </a:xfrm>
            <a:prstGeom prst="octag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CA9D6D2-A45E-49B9-AB94-2BE8EDE335C5}"/>
                </a:ext>
              </a:extLst>
            </p:cNvPr>
            <p:cNvSpPr/>
            <p:nvPr/>
          </p:nvSpPr>
          <p:spPr>
            <a:xfrm rot="5400000">
              <a:off x="10875418" y="5674729"/>
              <a:ext cx="1002632" cy="8154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78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F4FF-A81A-455E-B87D-1A8A30D2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Refining Objectives  - Make 'em SMART</a:t>
            </a:r>
          </a:p>
        </p:txBody>
      </p:sp>
      <p:pic>
        <p:nvPicPr>
          <p:cNvPr id="5" name="Picture 2" descr="http://www.j6design.com.au/wp-content/uploads/2015/03/SMART-goals.png">
            <a:extLst>
              <a:ext uri="{FF2B5EF4-FFF2-40B4-BE49-F238E27FC236}">
                <a16:creationId xmlns:a16="http://schemas.microsoft.com/office/drawing/2014/main" id="{DD382372-C47B-4A0E-B682-EA2F16566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32"/>
          <a:stretch/>
        </p:blipFill>
        <p:spPr bwMode="auto">
          <a:xfrm>
            <a:off x="243434" y="1745416"/>
            <a:ext cx="1827947" cy="45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j6design.com.au/wp-content/uploads/2015/03/SMART-goals.png">
            <a:extLst>
              <a:ext uri="{FF2B5EF4-FFF2-40B4-BE49-F238E27FC236}">
                <a16:creationId xmlns:a16="http://schemas.microsoft.com/office/drawing/2014/main" id="{CA1D5CE6-6943-4FA9-B2E3-32B489D10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6" r="41765"/>
          <a:stretch/>
        </p:blipFill>
        <p:spPr bwMode="auto">
          <a:xfrm>
            <a:off x="3586777" y="1745415"/>
            <a:ext cx="1712614" cy="45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j6design.com.au/wp-content/uploads/2015/03/SMART-goals.png">
            <a:extLst>
              <a:ext uri="{FF2B5EF4-FFF2-40B4-BE49-F238E27FC236}">
                <a16:creationId xmlns:a16="http://schemas.microsoft.com/office/drawing/2014/main" id="{8C0F24A8-017D-41BC-BF14-400EF91E3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61940"/>
          <a:stretch/>
        </p:blipFill>
        <p:spPr bwMode="auto">
          <a:xfrm>
            <a:off x="1857439" y="1745415"/>
            <a:ext cx="1827947" cy="45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17370D-6154-4167-857F-A91D4F32F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79" r="34861"/>
          <a:stretch/>
        </p:blipFill>
        <p:spPr>
          <a:xfrm>
            <a:off x="5155630" y="1745415"/>
            <a:ext cx="1817239" cy="4559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888B40-6384-4A41-A9D5-4147B08A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02" r="-461"/>
          <a:stretch/>
        </p:blipFill>
        <p:spPr>
          <a:xfrm>
            <a:off x="6868244" y="1743415"/>
            <a:ext cx="1817239" cy="45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8BED-984F-4A89-87FF-B8B0CB0B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Your Objectives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FA16AC-CA00-43C3-80EE-6BF73A5EA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35203"/>
              </p:ext>
            </p:extLst>
          </p:nvPr>
        </p:nvGraphicFramePr>
        <p:xfrm>
          <a:off x="258792" y="2464746"/>
          <a:ext cx="10128253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755">
                  <a:extLst>
                    <a:ext uri="{9D8B030D-6E8A-4147-A177-3AD203B41FA5}">
                      <a16:colId xmlns:a16="http://schemas.microsoft.com/office/drawing/2014/main" val="132789714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2961522612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676223741"/>
                    </a:ext>
                  </a:extLst>
                </a:gridCol>
                <a:gridCol w="776377">
                  <a:extLst>
                    <a:ext uri="{9D8B030D-6E8A-4147-A177-3AD203B41FA5}">
                      <a16:colId xmlns:a16="http://schemas.microsoft.com/office/drawing/2014/main" val="3880441461"/>
                    </a:ext>
                  </a:extLst>
                </a:gridCol>
                <a:gridCol w="802257">
                  <a:extLst>
                    <a:ext uri="{9D8B030D-6E8A-4147-A177-3AD203B41FA5}">
                      <a16:colId xmlns:a16="http://schemas.microsoft.com/office/drawing/2014/main" val="2657678063"/>
                    </a:ext>
                  </a:extLst>
                </a:gridCol>
                <a:gridCol w="846230">
                  <a:extLst>
                    <a:ext uri="{9D8B030D-6E8A-4147-A177-3AD203B41FA5}">
                      <a16:colId xmlns:a16="http://schemas.microsoft.com/office/drawing/2014/main" val="3959584391"/>
                    </a:ext>
                  </a:extLst>
                </a:gridCol>
              </a:tblGrid>
              <a:tr h="21117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2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br>
                        <a:rPr lang="en-US" dirty="0"/>
                      </a:br>
                      <a:r>
                        <a:rPr lang="en-US" dirty="0"/>
                        <a:t>Create license buyers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78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1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0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8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747718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1AE98BA-99AC-4F58-B838-AF1D27C26119}"/>
              </a:ext>
            </a:extLst>
          </p:cNvPr>
          <p:cNvGrpSpPr/>
          <p:nvPr/>
        </p:nvGrpSpPr>
        <p:grpSpPr>
          <a:xfrm>
            <a:off x="6384370" y="1690688"/>
            <a:ext cx="4002675" cy="2085471"/>
            <a:chOff x="6384370" y="1690688"/>
            <a:chExt cx="4002675" cy="2085471"/>
          </a:xfrm>
        </p:grpSpPr>
        <p:pic>
          <p:nvPicPr>
            <p:cNvPr id="4" name="Picture 2" descr="http://www.j6design.com.au/wp-content/uploads/2015/03/SMART-goals.png">
              <a:extLst>
                <a:ext uri="{FF2B5EF4-FFF2-40B4-BE49-F238E27FC236}">
                  <a16:creationId xmlns:a16="http://schemas.microsoft.com/office/drawing/2014/main" id="{EE34EFB2-EB90-426E-A088-1861B72C5A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732"/>
            <a:stretch/>
          </p:blipFill>
          <p:spPr bwMode="auto">
            <a:xfrm>
              <a:off x="6384370" y="1690688"/>
              <a:ext cx="836047" cy="2084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j6design.com.au/wp-content/uploads/2015/03/SMART-goals.png">
              <a:extLst>
                <a:ext uri="{FF2B5EF4-FFF2-40B4-BE49-F238E27FC236}">
                  <a16:creationId xmlns:a16="http://schemas.microsoft.com/office/drawing/2014/main" id="{74A2576C-E5BD-4499-9C52-DFFC150633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56" r="41765"/>
            <a:stretch/>
          </p:blipFill>
          <p:spPr bwMode="auto">
            <a:xfrm>
              <a:off x="7965375" y="1690688"/>
              <a:ext cx="783297" cy="208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j6design.com.au/wp-content/uploads/2015/03/SMART-goals.png">
              <a:extLst>
                <a:ext uri="{FF2B5EF4-FFF2-40B4-BE49-F238E27FC236}">
                  <a16:creationId xmlns:a16="http://schemas.microsoft.com/office/drawing/2014/main" id="{F87BF629-9A14-460A-9FC5-5040193166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2" r="61940"/>
            <a:stretch/>
          </p:blipFill>
          <p:spPr bwMode="auto">
            <a:xfrm>
              <a:off x="7143740" y="1690688"/>
              <a:ext cx="836047" cy="208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0907CC-4CDC-4C5B-90B1-19581800F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079" r="34861"/>
            <a:stretch/>
          </p:blipFill>
          <p:spPr>
            <a:xfrm>
              <a:off x="8724745" y="1690688"/>
              <a:ext cx="831150" cy="20854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A3B358-0300-4B36-9B8C-595B387B4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402" r="-461"/>
            <a:stretch/>
          </p:blipFill>
          <p:spPr>
            <a:xfrm>
              <a:off x="9555895" y="1690688"/>
              <a:ext cx="831150" cy="2085471"/>
            </a:xfrm>
            <a:prstGeom prst="rect">
              <a:avLst/>
            </a:prstGeom>
          </p:spPr>
        </p:pic>
      </p:grp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0C8AA17C-50CA-4059-937F-28214FD448C8}"/>
              </a:ext>
            </a:extLst>
          </p:cNvPr>
          <p:cNvSpPr/>
          <p:nvPr/>
        </p:nvSpPr>
        <p:spPr>
          <a:xfrm>
            <a:off x="6521570" y="3988598"/>
            <a:ext cx="500332" cy="47445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C2BBA86B-27DA-464F-9EE2-EEB7C6103868}"/>
              </a:ext>
            </a:extLst>
          </p:cNvPr>
          <p:cNvSpPr/>
          <p:nvPr/>
        </p:nvSpPr>
        <p:spPr>
          <a:xfrm>
            <a:off x="9721304" y="4005275"/>
            <a:ext cx="500332" cy="47445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843A157A-CBBA-4D06-8C9A-C8518F1A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0417" y="3935703"/>
            <a:ext cx="664126" cy="613599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93809C61-0F0E-4017-A32C-1D4A86F60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0619" y="3953758"/>
            <a:ext cx="664126" cy="613599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DD18A5FA-5352-4E2B-B03F-C9C8F3FDF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3731" y="3919024"/>
            <a:ext cx="664126" cy="6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7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8BED-984F-4A89-87FF-B8B0CB0B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Your Objectives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FA16AC-CA00-43C3-80EE-6BF73A5EA014}"/>
              </a:ext>
            </a:extLst>
          </p:cNvPr>
          <p:cNvGraphicFramePr>
            <a:graphicFrameLocks noGrp="1"/>
          </p:cNvGraphicFramePr>
          <p:nvPr/>
        </p:nvGraphicFramePr>
        <p:xfrm>
          <a:off x="258792" y="2464746"/>
          <a:ext cx="10128253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755">
                  <a:extLst>
                    <a:ext uri="{9D8B030D-6E8A-4147-A177-3AD203B41FA5}">
                      <a16:colId xmlns:a16="http://schemas.microsoft.com/office/drawing/2014/main" val="132789714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2961522612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676223741"/>
                    </a:ext>
                  </a:extLst>
                </a:gridCol>
                <a:gridCol w="776377">
                  <a:extLst>
                    <a:ext uri="{9D8B030D-6E8A-4147-A177-3AD203B41FA5}">
                      <a16:colId xmlns:a16="http://schemas.microsoft.com/office/drawing/2014/main" val="3880441461"/>
                    </a:ext>
                  </a:extLst>
                </a:gridCol>
                <a:gridCol w="802257">
                  <a:extLst>
                    <a:ext uri="{9D8B030D-6E8A-4147-A177-3AD203B41FA5}">
                      <a16:colId xmlns:a16="http://schemas.microsoft.com/office/drawing/2014/main" val="2657678063"/>
                    </a:ext>
                  </a:extLst>
                </a:gridCol>
                <a:gridCol w="846230">
                  <a:extLst>
                    <a:ext uri="{9D8B030D-6E8A-4147-A177-3AD203B41FA5}">
                      <a16:colId xmlns:a16="http://schemas.microsoft.com/office/drawing/2014/main" val="3959584391"/>
                    </a:ext>
                  </a:extLst>
                </a:gridCol>
              </a:tblGrid>
              <a:tr h="21117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2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br>
                        <a:rPr lang="en-US" dirty="0"/>
                      </a:br>
                      <a:r>
                        <a:rPr lang="en-US" dirty="0"/>
                        <a:t>Create license buyers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78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/>
                        <a:t>Create 1,000 new license buyers by March 1, 20XX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1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0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8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747718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1AE98BA-99AC-4F58-B838-AF1D27C26119}"/>
              </a:ext>
            </a:extLst>
          </p:cNvPr>
          <p:cNvGrpSpPr/>
          <p:nvPr/>
        </p:nvGrpSpPr>
        <p:grpSpPr>
          <a:xfrm>
            <a:off x="6384370" y="1690688"/>
            <a:ext cx="4002675" cy="2085471"/>
            <a:chOff x="6384370" y="1690688"/>
            <a:chExt cx="4002675" cy="2085471"/>
          </a:xfrm>
        </p:grpSpPr>
        <p:pic>
          <p:nvPicPr>
            <p:cNvPr id="4" name="Picture 2" descr="http://www.j6design.com.au/wp-content/uploads/2015/03/SMART-goals.png">
              <a:extLst>
                <a:ext uri="{FF2B5EF4-FFF2-40B4-BE49-F238E27FC236}">
                  <a16:creationId xmlns:a16="http://schemas.microsoft.com/office/drawing/2014/main" id="{EE34EFB2-EB90-426E-A088-1861B72C5A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732"/>
            <a:stretch/>
          </p:blipFill>
          <p:spPr bwMode="auto">
            <a:xfrm>
              <a:off x="6384370" y="1690688"/>
              <a:ext cx="836047" cy="2084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j6design.com.au/wp-content/uploads/2015/03/SMART-goals.png">
              <a:extLst>
                <a:ext uri="{FF2B5EF4-FFF2-40B4-BE49-F238E27FC236}">
                  <a16:creationId xmlns:a16="http://schemas.microsoft.com/office/drawing/2014/main" id="{74A2576C-E5BD-4499-9C52-DFFC150633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56" r="41765"/>
            <a:stretch/>
          </p:blipFill>
          <p:spPr bwMode="auto">
            <a:xfrm>
              <a:off x="7965375" y="1690688"/>
              <a:ext cx="783297" cy="208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j6design.com.au/wp-content/uploads/2015/03/SMART-goals.png">
              <a:extLst>
                <a:ext uri="{FF2B5EF4-FFF2-40B4-BE49-F238E27FC236}">
                  <a16:creationId xmlns:a16="http://schemas.microsoft.com/office/drawing/2014/main" id="{F87BF629-9A14-460A-9FC5-5040193166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2" r="61940"/>
            <a:stretch/>
          </p:blipFill>
          <p:spPr bwMode="auto">
            <a:xfrm>
              <a:off x="7143740" y="1690688"/>
              <a:ext cx="836047" cy="208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0907CC-4CDC-4C5B-90B1-19581800F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079" r="34861"/>
            <a:stretch/>
          </p:blipFill>
          <p:spPr>
            <a:xfrm>
              <a:off x="8724745" y="1690688"/>
              <a:ext cx="831150" cy="20854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A3B358-0300-4B36-9B8C-595B387B4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402" r="-461"/>
            <a:stretch/>
          </p:blipFill>
          <p:spPr>
            <a:xfrm>
              <a:off x="9555895" y="1690688"/>
              <a:ext cx="831150" cy="2085471"/>
            </a:xfrm>
            <a:prstGeom prst="rect">
              <a:avLst/>
            </a:prstGeom>
          </p:spPr>
        </p:pic>
      </p:grp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0C8AA17C-50CA-4059-937F-28214FD448C8}"/>
              </a:ext>
            </a:extLst>
          </p:cNvPr>
          <p:cNvSpPr/>
          <p:nvPr/>
        </p:nvSpPr>
        <p:spPr>
          <a:xfrm>
            <a:off x="6521570" y="3988598"/>
            <a:ext cx="500332" cy="47445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C2BBA86B-27DA-464F-9EE2-EEB7C6103868}"/>
              </a:ext>
            </a:extLst>
          </p:cNvPr>
          <p:cNvSpPr/>
          <p:nvPr/>
        </p:nvSpPr>
        <p:spPr>
          <a:xfrm>
            <a:off x="9721304" y="4005275"/>
            <a:ext cx="500332" cy="47445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843A157A-CBBA-4D06-8C9A-C8518F1A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0417" y="3935703"/>
            <a:ext cx="664126" cy="613599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93809C61-0F0E-4017-A32C-1D4A86F60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0619" y="3953758"/>
            <a:ext cx="664126" cy="613599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DD18A5FA-5352-4E2B-B03F-C9C8F3FDF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3731" y="3919024"/>
            <a:ext cx="664126" cy="613599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629A815E-9659-4B1F-A58A-3056734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3946" y="4578026"/>
            <a:ext cx="664126" cy="61359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C78BFA6A-A77A-43CD-A139-318E5DA0A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6587" y="4553713"/>
            <a:ext cx="664126" cy="613599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402C971A-5CD2-4031-9C70-006E16722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8371" y="4548701"/>
            <a:ext cx="664126" cy="6135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30A06A-7E03-4526-83C2-CC1C32C9E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475" y="4578026"/>
            <a:ext cx="664522" cy="615749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9CDE746D-6A93-4504-821B-FA46CD734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0155" y="4567357"/>
            <a:ext cx="664126" cy="6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9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8BED-984F-4A89-87FF-B8B0CB0B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Your Objectives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FA16AC-CA00-43C3-80EE-6BF73A5EA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173846"/>
              </p:ext>
            </p:extLst>
          </p:nvPr>
        </p:nvGraphicFramePr>
        <p:xfrm>
          <a:off x="258792" y="2464746"/>
          <a:ext cx="10128253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755">
                  <a:extLst>
                    <a:ext uri="{9D8B030D-6E8A-4147-A177-3AD203B41FA5}">
                      <a16:colId xmlns:a16="http://schemas.microsoft.com/office/drawing/2014/main" val="132789714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2961522612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676223741"/>
                    </a:ext>
                  </a:extLst>
                </a:gridCol>
                <a:gridCol w="776377">
                  <a:extLst>
                    <a:ext uri="{9D8B030D-6E8A-4147-A177-3AD203B41FA5}">
                      <a16:colId xmlns:a16="http://schemas.microsoft.com/office/drawing/2014/main" val="3880441461"/>
                    </a:ext>
                  </a:extLst>
                </a:gridCol>
                <a:gridCol w="802257">
                  <a:extLst>
                    <a:ext uri="{9D8B030D-6E8A-4147-A177-3AD203B41FA5}">
                      <a16:colId xmlns:a16="http://schemas.microsoft.com/office/drawing/2014/main" val="2657678063"/>
                    </a:ext>
                  </a:extLst>
                </a:gridCol>
                <a:gridCol w="846230">
                  <a:extLst>
                    <a:ext uri="{9D8B030D-6E8A-4147-A177-3AD203B41FA5}">
                      <a16:colId xmlns:a16="http://schemas.microsoft.com/office/drawing/2014/main" val="3959584391"/>
                    </a:ext>
                  </a:extLst>
                </a:gridCol>
              </a:tblGrid>
              <a:tr h="21117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2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dirty="0"/>
                      </a:br>
                      <a:r>
                        <a:rPr lang="en-US"/>
                        <a:t>Create 1,000 new license buyers by March 1, 20XX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78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Create new conservation supporters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/>
                        <a:t>Create mentors for the community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1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8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747718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1AE98BA-99AC-4F58-B838-AF1D27C26119}"/>
              </a:ext>
            </a:extLst>
          </p:cNvPr>
          <p:cNvGrpSpPr/>
          <p:nvPr/>
        </p:nvGrpSpPr>
        <p:grpSpPr>
          <a:xfrm>
            <a:off x="6384370" y="1690688"/>
            <a:ext cx="4002675" cy="2085471"/>
            <a:chOff x="6384370" y="1690688"/>
            <a:chExt cx="4002675" cy="2085471"/>
          </a:xfrm>
        </p:grpSpPr>
        <p:pic>
          <p:nvPicPr>
            <p:cNvPr id="4" name="Picture 2" descr="http://www.j6design.com.au/wp-content/uploads/2015/03/SMART-goals.png">
              <a:extLst>
                <a:ext uri="{FF2B5EF4-FFF2-40B4-BE49-F238E27FC236}">
                  <a16:creationId xmlns:a16="http://schemas.microsoft.com/office/drawing/2014/main" id="{EE34EFB2-EB90-426E-A088-1861B72C5A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732"/>
            <a:stretch/>
          </p:blipFill>
          <p:spPr bwMode="auto">
            <a:xfrm>
              <a:off x="6384370" y="1690688"/>
              <a:ext cx="836047" cy="2084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j6design.com.au/wp-content/uploads/2015/03/SMART-goals.png">
              <a:extLst>
                <a:ext uri="{FF2B5EF4-FFF2-40B4-BE49-F238E27FC236}">
                  <a16:creationId xmlns:a16="http://schemas.microsoft.com/office/drawing/2014/main" id="{74A2576C-E5BD-4499-9C52-DFFC150633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56" r="41765"/>
            <a:stretch/>
          </p:blipFill>
          <p:spPr bwMode="auto">
            <a:xfrm>
              <a:off x="7965375" y="1690688"/>
              <a:ext cx="783297" cy="208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j6design.com.au/wp-content/uploads/2015/03/SMART-goals.png">
              <a:extLst>
                <a:ext uri="{FF2B5EF4-FFF2-40B4-BE49-F238E27FC236}">
                  <a16:creationId xmlns:a16="http://schemas.microsoft.com/office/drawing/2014/main" id="{F87BF629-9A14-460A-9FC5-5040193166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2" r="61940"/>
            <a:stretch/>
          </p:blipFill>
          <p:spPr bwMode="auto">
            <a:xfrm>
              <a:off x="7143740" y="1690688"/>
              <a:ext cx="836047" cy="208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0907CC-4CDC-4C5B-90B1-19581800F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079" r="34861"/>
            <a:stretch/>
          </p:blipFill>
          <p:spPr>
            <a:xfrm>
              <a:off x="8724745" y="1690688"/>
              <a:ext cx="831150" cy="20854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A3B358-0300-4B36-9B8C-595B387B4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402" r="-461"/>
            <a:stretch/>
          </p:blipFill>
          <p:spPr>
            <a:xfrm>
              <a:off x="9555895" y="1690688"/>
              <a:ext cx="831150" cy="2085471"/>
            </a:xfrm>
            <a:prstGeom prst="rect">
              <a:avLst/>
            </a:prstGeom>
          </p:spPr>
        </p:pic>
      </p:grpSp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629A815E-9659-4B1F-A58A-3056734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3689" y="3933553"/>
            <a:ext cx="664126" cy="61359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C78BFA6A-A77A-43CD-A139-318E5DA0A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6330" y="3909240"/>
            <a:ext cx="664126" cy="613599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402C971A-5CD2-4031-9C70-006E16722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8114" y="3904228"/>
            <a:ext cx="664126" cy="6135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30A06A-7E03-4526-83C2-CC1C32C9E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218" y="3933553"/>
            <a:ext cx="664522" cy="615749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9CDE746D-6A93-4504-821B-FA46CD734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9898" y="3922884"/>
            <a:ext cx="664126" cy="613599"/>
          </a:xfrm>
          <a:prstGeom prst="rect">
            <a:avLst/>
          </a:prstGeom>
        </p:spPr>
      </p:pic>
      <p:sp>
        <p:nvSpPr>
          <p:cNvPr id="30" name="&quot;Not Allowed&quot; Symbol 29">
            <a:extLst>
              <a:ext uri="{FF2B5EF4-FFF2-40B4-BE49-F238E27FC236}">
                <a16:creationId xmlns:a16="http://schemas.microsoft.com/office/drawing/2014/main" id="{E6CFFE11-9922-437B-B3BA-8324960D83DD}"/>
              </a:ext>
            </a:extLst>
          </p:cNvPr>
          <p:cNvSpPr/>
          <p:nvPr/>
        </p:nvSpPr>
        <p:spPr>
          <a:xfrm>
            <a:off x="6479218" y="4645896"/>
            <a:ext cx="500332" cy="47445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&quot;Not Allowed&quot; Symbol 30">
            <a:extLst>
              <a:ext uri="{FF2B5EF4-FFF2-40B4-BE49-F238E27FC236}">
                <a16:creationId xmlns:a16="http://schemas.microsoft.com/office/drawing/2014/main" id="{91490333-CF9E-48AA-9863-3A095C98C6C6}"/>
              </a:ext>
            </a:extLst>
          </p:cNvPr>
          <p:cNvSpPr/>
          <p:nvPr/>
        </p:nvSpPr>
        <p:spPr>
          <a:xfrm>
            <a:off x="9678952" y="4662573"/>
            <a:ext cx="500332" cy="47445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8C084597-C1A1-44BE-A94F-F54B4EBBD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8065" y="4593001"/>
            <a:ext cx="664126" cy="613599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FE2099C4-B462-41F4-962A-64FD9CEDC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8267" y="4611056"/>
            <a:ext cx="664126" cy="613599"/>
          </a:xfrm>
          <a:prstGeom prst="rect">
            <a:avLst/>
          </a:prstGeom>
        </p:spPr>
      </p:pic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DE4ACE62-3B6E-4672-82A7-0682381F7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1379" y="4576322"/>
            <a:ext cx="664126" cy="613599"/>
          </a:xfrm>
          <a:prstGeom prst="rect">
            <a:avLst/>
          </a:prstGeom>
        </p:spPr>
      </p:pic>
      <p:sp>
        <p:nvSpPr>
          <p:cNvPr id="35" name="&quot;Not Allowed&quot; Symbol 34">
            <a:extLst>
              <a:ext uri="{FF2B5EF4-FFF2-40B4-BE49-F238E27FC236}">
                <a16:creationId xmlns:a16="http://schemas.microsoft.com/office/drawing/2014/main" id="{8D935ECC-DFD5-4DE4-AC13-05787D471429}"/>
              </a:ext>
            </a:extLst>
          </p:cNvPr>
          <p:cNvSpPr/>
          <p:nvPr/>
        </p:nvSpPr>
        <p:spPr>
          <a:xfrm>
            <a:off x="6479218" y="5303501"/>
            <a:ext cx="500332" cy="47445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&quot;Not Allowed&quot; Symbol 35">
            <a:extLst>
              <a:ext uri="{FF2B5EF4-FFF2-40B4-BE49-F238E27FC236}">
                <a16:creationId xmlns:a16="http://schemas.microsoft.com/office/drawing/2014/main" id="{60C368BD-8A98-49DF-AE24-9438E1411323}"/>
              </a:ext>
            </a:extLst>
          </p:cNvPr>
          <p:cNvSpPr/>
          <p:nvPr/>
        </p:nvSpPr>
        <p:spPr>
          <a:xfrm>
            <a:off x="9678952" y="5275701"/>
            <a:ext cx="500332" cy="47445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8C40EBC1-36CE-435D-86FC-823F578C7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2555" y="5235759"/>
            <a:ext cx="664126" cy="613599"/>
          </a:xfrm>
          <a:prstGeom prst="rect">
            <a:avLst/>
          </a:prstGeom>
        </p:spPr>
      </p:pic>
      <p:sp>
        <p:nvSpPr>
          <p:cNvPr id="40" name="&quot;Not Allowed&quot; Symbol 39">
            <a:extLst>
              <a:ext uri="{FF2B5EF4-FFF2-40B4-BE49-F238E27FC236}">
                <a16:creationId xmlns:a16="http://schemas.microsoft.com/office/drawing/2014/main" id="{B73C1023-1FCB-496F-8453-95CFC7924009}"/>
              </a:ext>
            </a:extLst>
          </p:cNvPr>
          <p:cNvSpPr/>
          <p:nvPr/>
        </p:nvSpPr>
        <p:spPr>
          <a:xfrm>
            <a:off x="7259962" y="5284504"/>
            <a:ext cx="500332" cy="47445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&quot;Not Allowed&quot; Symbol 40">
            <a:extLst>
              <a:ext uri="{FF2B5EF4-FFF2-40B4-BE49-F238E27FC236}">
                <a16:creationId xmlns:a16="http://schemas.microsoft.com/office/drawing/2014/main" id="{91E4D600-47CA-4D34-8D9F-491FC418986B}"/>
              </a:ext>
            </a:extLst>
          </p:cNvPr>
          <p:cNvSpPr/>
          <p:nvPr/>
        </p:nvSpPr>
        <p:spPr>
          <a:xfrm>
            <a:off x="8096330" y="5303501"/>
            <a:ext cx="500332" cy="47445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0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8BED-984F-4A89-87FF-B8B0CB0B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0" y="58496"/>
            <a:ext cx="12255500" cy="1325563"/>
          </a:xfrm>
        </p:spPr>
        <p:txBody>
          <a:bodyPr/>
          <a:lstStyle/>
          <a:p>
            <a:r>
              <a:rPr lang="en-US" dirty="0"/>
              <a:t>Final Objectives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FA16AC-CA00-43C3-80EE-6BF73A5EA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9853"/>
              </p:ext>
            </p:extLst>
          </p:nvPr>
        </p:nvGraphicFramePr>
        <p:xfrm>
          <a:off x="119045" y="2117473"/>
          <a:ext cx="1042267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800">
                  <a:extLst>
                    <a:ext uri="{9D8B030D-6E8A-4147-A177-3AD203B41FA5}">
                      <a16:colId xmlns:a16="http://schemas.microsoft.com/office/drawing/2014/main" val="132789714"/>
                    </a:ext>
                  </a:extLst>
                </a:gridCol>
                <a:gridCol w="816700">
                  <a:extLst>
                    <a:ext uri="{9D8B030D-6E8A-4147-A177-3AD203B41FA5}">
                      <a16:colId xmlns:a16="http://schemas.microsoft.com/office/drawing/2014/main" val="2961522612"/>
                    </a:ext>
                  </a:extLst>
                </a:gridCol>
                <a:gridCol w="807824">
                  <a:extLst>
                    <a:ext uri="{9D8B030D-6E8A-4147-A177-3AD203B41FA5}">
                      <a16:colId xmlns:a16="http://schemas.microsoft.com/office/drawing/2014/main" val="2676223741"/>
                    </a:ext>
                  </a:extLst>
                </a:gridCol>
                <a:gridCol w="798946">
                  <a:extLst>
                    <a:ext uri="{9D8B030D-6E8A-4147-A177-3AD203B41FA5}">
                      <a16:colId xmlns:a16="http://schemas.microsoft.com/office/drawing/2014/main" val="3880441461"/>
                    </a:ext>
                  </a:extLst>
                </a:gridCol>
                <a:gridCol w="825579">
                  <a:extLst>
                    <a:ext uri="{9D8B030D-6E8A-4147-A177-3AD203B41FA5}">
                      <a16:colId xmlns:a16="http://schemas.microsoft.com/office/drawing/2014/main" val="2657678063"/>
                    </a:ext>
                  </a:extLst>
                </a:gridCol>
                <a:gridCol w="870829">
                  <a:extLst>
                    <a:ext uri="{9D8B030D-6E8A-4147-A177-3AD203B41FA5}">
                      <a16:colId xmlns:a16="http://schemas.microsoft.com/office/drawing/2014/main" val="3959584391"/>
                    </a:ext>
                  </a:extLst>
                </a:gridCol>
              </a:tblGrid>
              <a:tr h="21117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2265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dirty="0"/>
                      </a:br>
                      <a:r>
                        <a:rPr lang="en-US"/>
                        <a:t>Create 1,000 new license buyers by March 1, 20XX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78344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Retain 75% of new license holders through March 1, 20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169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Register 10% of license buyers as mentors by March 1, 20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14448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1AE98BA-99AC-4F58-B838-AF1D27C26119}"/>
              </a:ext>
            </a:extLst>
          </p:cNvPr>
          <p:cNvGrpSpPr/>
          <p:nvPr/>
        </p:nvGrpSpPr>
        <p:grpSpPr>
          <a:xfrm>
            <a:off x="6488370" y="1384059"/>
            <a:ext cx="4002675" cy="2085471"/>
            <a:chOff x="6384370" y="1690688"/>
            <a:chExt cx="4002675" cy="2085471"/>
          </a:xfrm>
        </p:grpSpPr>
        <p:pic>
          <p:nvPicPr>
            <p:cNvPr id="4" name="Picture 2" descr="http://www.j6design.com.au/wp-content/uploads/2015/03/SMART-goals.png">
              <a:extLst>
                <a:ext uri="{FF2B5EF4-FFF2-40B4-BE49-F238E27FC236}">
                  <a16:creationId xmlns:a16="http://schemas.microsoft.com/office/drawing/2014/main" id="{EE34EFB2-EB90-426E-A088-1861B72C5A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732"/>
            <a:stretch/>
          </p:blipFill>
          <p:spPr bwMode="auto">
            <a:xfrm>
              <a:off x="6384370" y="1690688"/>
              <a:ext cx="836047" cy="2084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j6design.com.au/wp-content/uploads/2015/03/SMART-goals.png">
              <a:extLst>
                <a:ext uri="{FF2B5EF4-FFF2-40B4-BE49-F238E27FC236}">
                  <a16:creationId xmlns:a16="http://schemas.microsoft.com/office/drawing/2014/main" id="{74A2576C-E5BD-4499-9C52-DFFC150633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56" r="41765"/>
            <a:stretch/>
          </p:blipFill>
          <p:spPr bwMode="auto">
            <a:xfrm>
              <a:off x="7965375" y="1690688"/>
              <a:ext cx="783297" cy="208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j6design.com.au/wp-content/uploads/2015/03/SMART-goals.png">
              <a:extLst>
                <a:ext uri="{FF2B5EF4-FFF2-40B4-BE49-F238E27FC236}">
                  <a16:creationId xmlns:a16="http://schemas.microsoft.com/office/drawing/2014/main" id="{F87BF629-9A14-460A-9FC5-5040193166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2" r="61940"/>
            <a:stretch/>
          </p:blipFill>
          <p:spPr bwMode="auto">
            <a:xfrm>
              <a:off x="7143740" y="1690688"/>
              <a:ext cx="836047" cy="208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0907CC-4CDC-4C5B-90B1-19581800F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079" r="34861"/>
            <a:stretch/>
          </p:blipFill>
          <p:spPr>
            <a:xfrm>
              <a:off x="8724745" y="1690688"/>
              <a:ext cx="831150" cy="20854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A3B358-0300-4B36-9B8C-595B387B4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402" r="-461"/>
            <a:stretch/>
          </p:blipFill>
          <p:spPr>
            <a:xfrm>
              <a:off x="9555895" y="1690688"/>
              <a:ext cx="831150" cy="2085471"/>
            </a:xfrm>
            <a:prstGeom prst="rect">
              <a:avLst/>
            </a:prstGeom>
          </p:spPr>
        </p:pic>
      </p:grpSp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629A815E-9659-4B1F-A58A-3056734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8357" y="3610373"/>
            <a:ext cx="664126" cy="61359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C78BFA6A-A77A-43CD-A139-318E5DA0A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0998" y="3586060"/>
            <a:ext cx="664126" cy="613599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402C971A-5CD2-4031-9C70-006E16722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2782" y="3581048"/>
            <a:ext cx="664126" cy="6135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30A06A-7E03-4526-83C2-CC1C32C9E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886" y="3610373"/>
            <a:ext cx="664522" cy="615749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9CDE746D-6A93-4504-821B-FA46CD734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4566" y="3599704"/>
            <a:ext cx="664126" cy="613599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8C084597-C1A1-44BE-A94F-F54B4EBBD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2733" y="4269821"/>
            <a:ext cx="664126" cy="613599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FE2099C4-B462-41F4-962A-64FD9CEDC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2935" y="4287876"/>
            <a:ext cx="664126" cy="613599"/>
          </a:xfrm>
          <a:prstGeom prst="rect">
            <a:avLst/>
          </a:prstGeom>
        </p:spPr>
      </p:pic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DE4ACE62-3B6E-4672-82A7-0682381F7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6047" y="4253142"/>
            <a:ext cx="664126" cy="613599"/>
          </a:xfrm>
          <a:prstGeom prst="rect">
            <a:avLst/>
          </a:prstGeom>
        </p:spPr>
      </p:pic>
      <p:pic>
        <p:nvPicPr>
          <p:cNvPr id="25" name="Graphic 24" descr="Checkmark">
            <a:extLst>
              <a:ext uri="{FF2B5EF4-FFF2-40B4-BE49-F238E27FC236}">
                <a16:creationId xmlns:a16="http://schemas.microsoft.com/office/drawing/2014/main" id="{E51C8434-F9FE-43B5-BE7F-06CDC8F1B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4998" y="4269820"/>
            <a:ext cx="664126" cy="613599"/>
          </a:xfrm>
          <a:prstGeom prst="rect">
            <a:avLst/>
          </a:prstGeom>
        </p:spPr>
      </p:pic>
      <p:pic>
        <p:nvPicPr>
          <p:cNvPr id="26" name="Graphic 25" descr="Checkmark">
            <a:extLst>
              <a:ext uri="{FF2B5EF4-FFF2-40B4-BE49-F238E27FC236}">
                <a16:creationId xmlns:a16="http://schemas.microsoft.com/office/drawing/2014/main" id="{0E1D89A3-BB68-4460-AF6A-E0597A0D9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4748" y="4278138"/>
            <a:ext cx="664126" cy="613599"/>
          </a:xfrm>
          <a:prstGeom prst="rect">
            <a:avLst/>
          </a:prstGeom>
        </p:spPr>
      </p:pic>
      <p:pic>
        <p:nvPicPr>
          <p:cNvPr id="27" name="Graphic 26" descr="Checkmark">
            <a:extLst>
              <a:ext uri="{FF2B5EF4-FFF2-40B4-BE49-F238E27FC236}">
                <a16:creationId xmlns:a16="http://schemas.microsoft.com/office/drawing/2014/main" id="{9E83CAC8-72B8-4319-B6FB-C22E274FC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1973" y="4869637"/>
            <a:ext cx="664126" cy="613599"/>
          </a:xfrm>
          <a:prstGeom prst="rect">
            <a:avLst/>
          </a:prstGeom>
        </p:spPr>
      </p:pic>
      <p:pic>
        <p:nvPicPr>
          <p:cNvPr id="28" name="Graphic 27" descr="Checkmark">
            <a:extLst>
              <a:ext uri="{FF2B5EF4-FFF2-40B4-BE49-F238E27FC236}">
                <a16:creationId xmlns:a16="http://schemas.microsoft.com/office/drawing/2014/main" id="{F25C6383-AF83-4028-A480-3D64F33FD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2175" y="4887692"/>
            <a:ext cx="664126" cy="613599"/>
          </a:xfrm>
          <a:prstGeom prst="rect">
            <a:avLst/>
          </a:prstGeom>
        </p:spPr>
      </p:pic>
      <p:pic>
        <p:nvPicPr>
          <p:cNvPr id="29" name="Graphic 28" descr="Checkmark">
            <a:extLst>
              <a:ext uri="{FF2B5EF4-FFF2-40B4-BE49-F238E27FC236}">
                <a16:creationId xmlns:a16="http://schemas.microsoft.com/office/drawing/2014/main" id="{49882850-9B00-4E03-B20B-ABE44D068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5287" y="4852958"/>
            <a:ext cx="664126" cy="613599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8ED9AB62-C94D-46CC-98CE-49DB72C66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4238" y="4869636"/>
            <a:ext cx="664126" cy="613599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19177F4F-E14C-4D95-B5C2-927BE8734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3988" y="4877954"/>
            <a:ext cx="664126" cy="6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9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D902E8756B74F87F24BC089ACFA67" ma:contentTypeVersion="11" ma:contentTypeDescription="Create a new document." ma:contentTypeScope="" ma:versionID="07f7eac5fe299eafa984b09e9cbc761a">
  <xsd:schema xmlns:xsd="http://www.w3.org/2001/XMLSchema" xmlns:xs="http://www.w3.org/2001/XMLSchema" xmlns:p="http://schemas.microsoft.com/office/2006/metadata/properties" xmlns:ns2="626e1279-5fc0-43be-a7ab-ff523329b829" xmlns:ns3="041ccb3d-ecf5-4c91-b3ac-d389ce4b57b4" targetNamespace="http://schemas.microsoft.com/office/2006/metadata/properties" ma:root="true" ma:fieldsID="a37feb70fd86eb284c0e432f45e7361f" ns2:_="" ns3:_="">
    <xsd:import namespace="626e1279-5fc0-43be-a7ab-ff523329b829"/>
    <xsd:import namespace="041ccb3d-ecf5-4c91-b3ac-d389ce4b57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e1279-5fc0-43be-a7ab-ff523329b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ccb3d-ecf5-4c91-b3ac-d389ce4b57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AA12CD-576E-4C17-9BDF-69D331D078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776801-E8DA-48E6-9CE7-02677097D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e1279-5fc0-43be-a7ab-ff523329b829"/>
    <ds:schemaRef ds:uri="041ccb3d-ecf5-4c91-b3ac-d389ce4b5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DFAABA-06F1-46E9-B758-639734E4BEC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627</Words>
  <Application>Microsoft Office PowerPoint</Application>
  <PresentationFormat>Widescreen</PresentationFormat>
  <Paragraphs>108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“New Take” Symbol for Rick. </vt:lpstr>
      <vt:lpstr>Planning Your Program Objectives</vt:lpstr>
      <vt:lpstr>Setting Objectives</vt:lpstr>
      <vt:lpstr>Exercise: Objectives</vt:lpstr>
      <vt:lpstr>Refining Objectives  - Make 'em SMART</vt:lpstr>
      <vt:lpstr>Refining Your Objectives </vt:lpstr>
      <vt:lpstr>Refining Your Objectives </vt:lpstr>
      <vt:lpstr>Refining Your Objectives </vt:lpstr>
      <vt:lpstr>Final Objectives </vt:lpstr>
      <vt:lpstr>Steps to Meet Each Objective</vt:lpstr>
      <vt:lpstr>Actions to Achieve Each Step</vt:lpstr>
      <vt:lpstr>Exercise: Steps and Actions for Objectives </vt:lpstr>
      <vt:lpstr>Inventory</vt:lpstr>
      <vt:lpstr>Exercise: Part 1: R3/Locavore Inventory </vt:lpstr>
      <vt:lpstr>Exercise: Part 2: R3/Locavore Inventory </vt:lpstr>
      <vt:lpstr>Exercise: Part 3: R3/Locavore Inventory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Harlow</dc:creator>
  <cp:lastModifiedBy>Matt Harlow</cp:lastModifiedBy>
  <cp:revision>366</cp:revision>
  <cp:lastPrinted>2019-05-20T15:23:02Z</cp:lastPrinted>
  <dcterms:created xsi:type="dcterms:W3CDTF">2016-09-20T15:11:16Z</dcterms:created>
  <dcterms:modified xsi:type="dcterms:W3CDTF">2021-06-29T11:23:37Z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0x0101006FFD902E8756B74F87F24BC089ACFA67</vt:lpwstr>
  </property>
</Properties>
</file>